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9"/>
  </p:notesMasterIdLst>
  <p:handoutMasterIdLst>
    <p:handoutMasterId r:id="rId60"/>
  </p:handoutMasterIdLst>
  <p:sldIdLst>
    <p:sldId id="485" r:id="rId2"/>
    <p:sldId id="497" r:id="rId3"/>
    <p:sldId id="498" r:id="rId4"/>
    <p:sldId id="499" r:id="rId5"/>
    <p:sldId id="500" r:id="rId6"/>
    <p:sldId id="558" r:id="rId7"/>
    <p:sldId id="557" r:id="rId8"/>
    <p:sldId id="559" r:id="rId9"/>
    <p:sldId id="501" r:id="rId10"/>
    <p:sldId id="533" r:id="rId11"/>
    <p:sldId id="555" r:id="rId12"/>
    <p:sldId id="534" r:id="rId13"/>
    <p:sldId id="536" r:id="rId14"/>
    <p:sldId id="535" r:id="rId15"/>
    <p:sldId id="537" r:id="rId16"/>
    <p:sldId id="538" r:id="rId17"/>
    <p:sldId id="502" r:id="rId18"/>
    <p:sldId id="529" r:id="rId19"/>
    <p:sldId id="530" r:id="rId20"/>
    <p:sldId id="503" r:id="rId21"/>
    <p:sldId id="531" r:id="rId22"/>
    <p:sldId id="506" r:id="rId23"/>
    <p:sldId id="532" r:id="rId24"/>
    <p:sldId id="523" r:id="rId25"/>
    <p:sldId id="524" r:id="rId26"/>
    <p:sldId id="508" r:id="rId27"/>
    <p:sldId id="540" r:id="rId28"/>
    <p:sldId id="539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17" r:id="rId37"/>
    <p:sldId id="516" r:id="rId38"/>
    <p:sldId id="518" r:id="rId39"/>
    <p:sldId id="526" r:id="rId40"/>
    <p:sldId id="528" r:id="rId41"/>
    <p:sldId id="541" r:id="rId42"/>
    <p:sldId id="527" r:id="rId43"/>
    <p:sldId id="542" r:id="rId44"/>
    <p:sldId id="544" r:id="rId45"/>
    <p:sldId id="545" r:id="rId46"/>
    <p:sldId id="546" r:id="rId47"/>
    <p:sldId id="556" r:id="rId48"/>
    <p:sldId id="543" r:id="rId49"/>
    <p:sldId id="547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677" r:id="rId58"/>
  </p:sldIdLst>
  <p:sldSz cx="9144000" cy="6858000" type="screen4x3"/>
  <p:notesSz cx="6699250" cy="9836150"/>
  <p:custDataLst>
    <p:tags r:id="rId6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EA3B7"/>
    <a:srgbClr val="574B60"/>
    <a:srgbClr val="FF6978"/>
    <a:srgbClr val="3F334D"/>
    <a:srgbClr val="CFFFB3"/>
    <a:srgbClr val="005066"/>
    <a:srgbClr val="78C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AA82C-E66D-46AC-8766-166F124C113E}" v="176" dt="2020-10-04T16:18:48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535" autoAdjust="0"/>
  </p:normalViewPr>
  <p:slideViewPr>
    <p:cSldViewPr snapToGrid="0">
      <p:cViewPr varScale="1">
        <p:scale>
          <a:sx n="105" d="100"/>
          <a:sy n="105" d="100"/>
        </p:scale>
        <p:origin x="1716" y="108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2CAA82C-E66D-46AC-8766-166F124C113E}"/>
    <pc:docChg chg="undo custSel addSld delSld modSld sldOrd modMainMaster">
      <pc:chgData name="Cristian Chilipirea" userId="34ab170da5908fc4" providerId="LiveId" clId="{22CAA82C-E66D-46AC-8766-166F124C113E}" dt="2020-10-06T07:41:51.754" v="1738" actId="2696"/>
      <pc:docMkLst>
        <pc:docMk/>
      </pc:docMkLst>
      <pc:sldChg chg="addSp delSp modSp mod">
        <pc:chgData name="Cristian Chilipirea" userId="34ab170da5908fc4" providerId="LiveId" clId="{22CAA82C-E66D-46AC-8766-166F124C113E}" dt="2020-10-04T15:41:06.821" v="1679" actId="478"/>
        <pc:sldMkLst>
          <pc:docMk/>
          <pc:sldMk cId="0" sldId="485"/>
        </pc:sldMkLst>
        <pc:spChg chg="mod">
          <ac:chgData name="Cristian Chilipirea" userId="34ab170da5908fc4" providerId="LiveId" clId="{22CAA82C-E66D-46AC-8766-166F124C113E}" dt="2020-10-04T13:20:52.958" v="171" actId="6549"/>
          <ac:spMkLst>
            <pc:docMk/>
            <pc:sldMk cId="0" sldId="485"/>
            <ac:spMk id="15362" creationId="{CC882FC6-7014-4E03-8D17-D2C052718A68}"/>
          </ac:spMkLst>
        </pc:spChg>
        <pc:spChg chg="mod">
          <ac:chgData name="Cristian Chilipirea" userId="34ab170da5908fc4" providerId="LiveId" clId="{22CAA82C-E66D-46AC-8766-166F124C113E}" dt="2020-10-04T13:13:27.463" v="8" actId="20577"/>
          <ac:spMkLst>
            <pc:docMk/>
            <pc:sldMk cId="0" sldId="485"/>
            <ac:spMk id="15363" creationId="{8AD4A1D2-344F-4CD3-949B-26BEB5FF75C3}"/>
          </ac:spMkLst>
        </pc:spChg>
        <pc:picChg chg="add del mod">
          <ac:chgData name="Cristian Chilipirea" userId="34ab170da5908fc4" providerId="LiveId" clId="{22CAA82C-E66D-46AC-8766-166F124C113E}" dt="2020-10-04T15:41:06.821" v="1679" actId="478"/>
          <ac:picMkLst>
            <pc:docMk/>
            <pc:sldMk cId="0" sldId="485"/>
            <ac:picMk id="3" creationId="{92D7D4D0-3C86-4A12-AA81-B75EE4FD541E}"/>
          </ac:picMkLst>
        </pc:picChg>
      </pc:sldChg>
      <pc:sldChg chg="addSp delSp modSp mod">
        <pc:chgData name="Cristian Chilipirea" userId="34ab170da5908fc4" providerId="LiveId" clId="{22CAA82C-E66D-46AC-8766-166F124C113E}" dt="2020-10-04T13:24:25.164" v="265"/>
        <pc:sldMkLst>
          <pc:docMk/>
          <pc:sldMk cId="1456688437" sldId="49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22CAA82C-E66D-46AC-8766-166F124C113E}" dt="2020-10-04T13:16:31.580" v="161" actId="20577"/>
          <ac:spMkLst>
            <pc:docMk/>
            <pc:sldMk cId="1456688437" sldId="497"/>
            <ac:spMk id="3" creationId="{DD15A386-FC8D-4F0D-8903-89C7729CE66F}"/>
          </ac:spMkLst>
        </pc:spChg>
        <pc:spChg chg="add del mod">
          <ac:chgData name="Cristian Chilipirea" userId="34ab170da5908fc4" providerId="LiveId" clId="{22CAA82C-E66D-46AC-8766-166F124C113E}" dt="2020-10-04T13:23:58.396" v="264" actId="478"/>
          <ac:spMkLst>
            <pc:docMk/>
            <pc:sldMk cId="1456688437" sldId="497"/>
            <ac:spMk id="4" creationId="{D9172620-7530-45FF-8053-A5C7E3137E3E}"/>
          </ac:spMkLst>
        </pc:spChg>
      </pc:sldChg>
      <pc:sldChg chg="modSp mod">
        <pc:chgData name="Cristian Chilipirea" userId="34ab170da5908fc4" providerId="LiveId" clId="{22CAA82C-E66D-46AC-8766-166F124C113E}" dt="2020-10-04T13:24:25.164" v="265"/>
        <pc:sldMkLst>
          <pc:docMk/>
          <pc:sldMk cId="2850693201" sldId="49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22CAA82C-E66D-46AC-8766-166F124C113E}" dt="2020-10-04T13:16:08.042" v="126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">
        <pc:chgData name="Cristian Chilipirea" userId="34ab170da5908fc4" providerId="LiveId" clId="{22CAA82C-E66D-46AC-8766-166F124C113E}" dt="2020-10-04T13:50:19.002" v="453" actId="6549"/>
        <pc:sldMkLst>
          <pc:docMk/>
          <pc:sldMk cId="3593157976" sldId="49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22CAA82C-E66D-46AC-8766-166F124C113E}" dt="2020-10-04T13:50:19.002" v="453" actId="6549"/>
          <ac:spMkLst>
            <pc:docMk/>
            <pc:sldMk cId="3593157976" sldId="499"/>
            <ac:spMk id="3" creationId="{38DD686F-6C2C-4E52-A196-BD47AD4C72BA}"/>
          </ac:spMkLst>
        </pc:spChg>
      </pc:sldChg>
      <pc:sldChg chg="addSp delSp modSp mod">
        <pc:chgData name="Cristian Chilipirea" userId="34ab170da5908fc4" providerId="LiveId" clId="{22CAA82C-E66D-46AC-8766-166F124C113E}" dt="2020-10-04T14:07:18.925" v="712" actId="478"/>
        <pc:sldMkLst>
          <pc:docMk/>
          <pc:sldMk cId="3805068390" sldId="500"/>
        </pc:sldMkLst>
        <pc:spChg chg="mod">
          <ac:chgData name="Cristian Chilipirea" userId="34ab170da5908fc4" providerId="LiveId" clId="{22CAA82C-E66D-46AC-8766-166F124C113E}" dt="2020-10-04T14:03:16.593" v="657" actId="20577"/>
          <ac:spMkLst>
            <pc:docMk/>
            <pc:sldMk cId="3805068390" sldId="500"/>
            <ac:spMk id="2" creationId="{F7D617E4-B2DF-4202-A942-D5B42639133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" creationId="{B5621D6F-8835-4637-963F-B0643071AB32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9" creationId="{E4EA52F9-EF66-4B71-9B2F-32A92111A77F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11" creationId="{D6DE4854-E96A-4876-98C3-4A1013C63E89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13" creationId="{58552E00-EE47-40F3-975D-14C74F43470D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2" creationId="{839324EE-B904-4FD1-ACD4-63004D4093B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4" creationId="{FC5CAB67-73DC-418B-BC36-F222F4A49B18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6" creationId="{8E2A7AF5-1B00-41EE-AD0F-68DFB1821551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28" creationId="{DE9A73B9-6B17-4E9F-879E-65D9A2FE379D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0" creationId="{E5E0AAA1-94C4-4731-A76D-2B2AB8A0C917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36" creationId="{BF7AAF8B-B847-480D-936C-65005A91C3C5}"/>
          </ac:spMkLst>
        </pc:spChg>
        <pc:spChg chg="add del mod">
          <ac:chgData name="Cristian Chilipirea" userId="34ab170da5908fc4" providerId="LiveId" clId="{22CAA82C-E66D-46AC-8766-166F124C113E}" dt="2020-10-04T14:01:25.214" v="623"/>
          <ac:spMkLst>
            <pc:docMk/>
            <pc:sldMk cId="3805068390" sldId="500"/>
            <ac:spMk id="37" creationId="{0EF674E9-A907-4C21-9F68-9F499CEFF587}"/>
          </ac:spMkLst>
        </pc:spChg>
        <pc:spChg chg="add del mod">
          <ac:chgData name="Cristian Chilipirea" userId="34ab170da5908fc4" providerId="LiveId" clId="{22CAA82C-E66D-46AC-8766-166F124C113E}" dt="2020-10-04T14:01:25.214" v="623"/>
          <ac:spMkLst>
            <pc:docMk/>
            <pc:sldMk cId="3805068390" sldId="500"/>
            <ac:spMk id="38" creationId="{CA11BDC8-84F4-443D-87B5-E29B7AF16510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0" creationId="{A1226C1C-39AD-4034-B4FA-B42F5114E5EE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1" creationId="{E2957830-9E9B-4D0D-9E0F-5F6F03AF9EF0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5" creationId="{B507B832-E869-4788-8495-C75D22652D61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6" creationId="{92AA4509-33F3-4734-922B-97E47E556F36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7" creationId="{58F5D9DD-9240-45E3-98B3-55ABD7E4305C}"/>
          </ac:spMkLst>
        </pc:spChg>
        <pc:spChg chg="add del mod">
          <ac:chgData name="Cristian Chilipirea" userId="34ab170da5908fc4" providerId="LiveId" clId="{22CAA82C-E66D-46AC-8766-166F124C113E}" dt="2020-10-04T14:03:24.349" v="658" actId="478"/>
          <ac:spMkLst>
            <pc:docMk/>
            <pc:sldMk cId="3805068390" sldId="500"/>
            <ac:spMk id="49" creationId="{23FA3126-3006-4E83-9FC4-E7C97BC89EDB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0" creationId="{080DABEB-DD46-4C11-8BA0-9F11008CB4CC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1" creationId="{AADEF13E-AE76-4B62-9F9A-5C0D3C9C961F}"/>
          </ac:spMkLst>
        </pc:spChg>
        <pc:spChg chg="add del mod">
          <ac:chgData name="Cristian Chilipirea" userId="34ab170da5908fc4" providerId="LiveId" clId="{22CAA82C-E66D-46AC-8766-166F124C113E}" dt="2020-10-04T14:02:48.190" v="646"/>
          <ac:spMkLst>
            <pc:docMk/>
            <pc:sldMk cId="3805068390" sldId="500"/>
            <ac:spMk id="53" creationId="{272D3B8E-AACB-4270-B088-21578AD21A47}"/>
          </ac:spMkLst>
        </pc:spChg>
        <pc:picChg chg="del mod">
          <ac:chgData name="Cristian Chilipirea" userId="34ab170da5908fc4" providerId="LiveId" clId="{22CAA82C-E66D-46AC-8766-166F124C113E}" dt="2020-10-04T13:56:30.032" v="524" actId="478"/>
          <ac:picMkLst>
            <pc:docMk/>
            <pc:sldMk cId="3805068390" sldId="500"/>
            <ac:picMk id="5" creationId="{036995E6-B3DE-4A3A-9AF6-4B3D255FE304}"/>
          </ac:picMkLst>
        </pc:picChg>
        <pc:picChg chg="del mod">
          <ac:chgData name="Cristian Chilipirea" userId="34ab170da5908fc4" providerId="LiveId" clId="{22CAA82C-E66D-46AC-8766-166F124C113E}" dt="2020-10-04T14:00:25.304" v="588" actId="478"/>
          <ac:picMkLst>
            <pc:docMk/>
            <pc:sldMk cId="3805068390" sldId="500"/>
            <ac:picMk id="6" creationId="{2A129800-071C-4ED4-A5DB-526AB9E15BFC}"/>
          </ac:picMkLst>
        </pc:picChg>
        <pc:picChg chg="del mod">
          <ac:chgData name="Cristian Chilipirea" userId="34ab170da5908fc4" providerId="LiveId" clId="{22CAA82C-E66D-46AC-8766-166F124C113E}" dt="2020-10-04T14:07:18.925" v="712" actId="478"/>
          <ac:picMkLst>
            <pc:docMk/>
            <pc:sldMk cId="3805068390" sldId="500"/>
            <ac:picMk id="7" creationId="{7AC6C40D-7A95-4079-A369-AEA436B95733}"/>
          </ac:picMkLst>
        </pc:pic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5" creationId="{F564CEE8-3310-4436-A5FD-4FA9703D9F69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6" creationId="{B0387E1F-C42C-4E75-890A-BD1BCDDDD432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19" creationId="{71D1D856-8926-4E92-8C40-C26E9ACBB4D5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1" creationId="{27B55E14-2A94-4862-89AC-A01051EA41F2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4" creationId="{0C9F6666-02B4-4A0D-86C5-EEC68475DF29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35" creationId="{1F566E7E-9AA3-48C7-986B-ACA39100FF53}"/>
          </ac:cxnSpMkLst>
        </pc:cxnChg>
        <pc:cxnChg chg="add del mod">
          <ac:chgData name="Cristian Chilipirea" userId="34ab170da5908fc4" providerId="LiveId" clId="{22CAA82C-E66D-46AC-8766-166F124C113E}" dt="2020-10-04T14:01:25.214" v="623"/>
          <ac:cxnSpMkLst>
            <pc:docMk/>
            <pc:sldMk cId="3805068390" sldId="500"/>
            <ac:cxnSpMk id="39" creationId="{3664246E-B27C-43B7-99C8-D1FCAE940D53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42" creationId="{1CD035C2-7950-4C3A-85BD-EB1C4042DE7F}"/>
          </ac:cxnSpMkLst>
        </pc:cxnChg>
        <pc:cxnChg chg="add del mod">
          <ac:chgData name="Cristian Chilipirea" userId="34ab170da5908fc4" providerId="LiveId" clId="{22CAA82C-E66D-46AC-8766-166F124C113E}" dt="2020-10-04T14:03:24.349" v="658" actId="478"/>
          <ac:cxnSpMkLst>
            <pc:docMk/>
            <pc:sldMk cId="3805068390" sldId="500"/>
            <ac:cxnSpMk id="48" creationId="{601F906A-F3A6-4111-ACEE-3E6C28704E15}"/>
          </ac:cxnSpMkLst>
        </pc:cxnChg>
        <pc:cxnChg chg="add del mod">
          <ac:chgData name="Cristian Chilipirea" userId="34ab170da5908fc4" providerId="LiveId" clId="{22CAA82C-E66D-46AC-8766-166F124C113E}" dt="2020-10-04T14:02:48.190" v="646"/>
          <ac:cxnSpMkLst>
            <pc:docMk/>
            <pc:sldMk cId="3805068390" sldId="500"/>
            <ac:cxnSpMk id="52" creationId="{6AB180AF-CB9F-4664-BCAA-C4A502C9272C}"/>
          </ac:cxnSpMkLst>
        </pc:cxnChg>
      </pc:sldChg>
      <pc:sldChg chg="modSp mod">
        <pc:chgData name="Cristian Chilipirea" userId="34ab170da5908fc4" providerId="LiveId" clId="{22CAA82C-E66D-46AC-8766-166F124C113E}" dt="2020-10-04T16:21:08.035" v="1730" actId="20577"/>
        <pc:sldMkLst>
          <pc:docMk/>
          <pc:sldMk cId="2240204320" sldId="50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22CAA82C-E66D-46AC-8766-166F124C113E}" dt="2020-10-04T16:21:08.035" v="173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057009429" sldId="50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057009429" sldId="502"/>
            <ac:spMk id="2" creationId="{312021EE-843E-490F-B841-399562B662B4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013673347" sldId="50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013673347" sldId="503"/>
            <ac:spMk id="2" creationId="{2CAB0339-8ECB-4A27-A3AD-91EE677C5B6B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381332427" sldId="50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381332427" sldId="506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62047561" sldId="50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62047561" sldId="508"/>
            <ac:spMk id="2" creationId="{1B435E87-B783-4F25-A773-06139E15FD3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653909499" sldId="50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53909499" sldId="509"/>
            <ac:spMk id="2" creationId="{5CA14E37-593D-4F4A-A2A9-D7FB5B67CD0C}"/>
          </ac:spMkLst>
        </pc:spChg>
      </pc:sldChg>
      <pc:sldChg chg="addSp delSp modSp mod modAnim">
        <pc:chgData name="Cristian Chilipirea" userId="34ab170da5908fc4" providerId="LiveId" clId="{22CAA82C-E66D-46AC-8766-166F124C113E}" dt="2020-10-04T15:13:05.418" v="1296" actId="5793"/>
        <pc:sldMkLst>
          <pc:docMk/>
          <pc:sldMk cId="3608127337" sldId="51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608127337" sldId="510"/>
            <ac:spMk id="2" creationId="{57F5A773-3E76-4C81-BF15-587B923C2435}"/>
          </ac:spMkLst>
        </pc:spChg>
        <pc:spChg chg="del">
          <ac:chgData name="Cristian Chilipirea" userId="34ab170da5908fc4" providerId="LiveId" clId="{22CAA82C-E66D-46AC-8766-166F124C113E}" dt="2020-10-04T14:53:55.155" v="1061" actId="478"/>
          <ac:spMkLst>
            <pc:docMk/>
            <pc:sldMk cId="3608127337" sldId="510"/>
            <ac:spMk id="3" creationId="{B3BEC9FF-7713-4BC0-8FEB-5A93EF934C03}"/>
          </ac:spMkLst>
        </pc:spChg>
        <pc:spChg chg="add mod">
          <ac:chgData name="Cristian Chilipirea" userId="34ab170da5908fc4" providerId="LiveId" clId="{22CAA82C-E66D-46AC-8766-166F124C113E}" dt="2020-10-04T15:01:33.840" v="1180" actId="1076"/>
          <ac:spMkLst>
            <pc:docMk/>
            <pc:sldMk cId="3608127337" sldId="510"/>
            <ac:spMk id="21" creationId="{7F61853B-0C73-47E3-8D4E-079CE991CC46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2" creationId="{322530C4-3A8A-4119-85C3-07C76D43D1A6}"/>
          </ac:spMkLst>
        </pc:spChg>
        <pc:spChg chg="add mod">
          <ac:chgData name="Cristian Chilipirea" userId="34ab170da5908fc4" providerId="LiveId" clId="{22CAA82C-E66D-46AC-8766-166F124C113E}" dt="2020-10-04T15:06:45.893" v="1290"/>
          <ac:spMkLst>
            <pc:docMk/>
            <pc:sldMk cId="3608127337" sldId="510"/>
            <ac:spMk id="23" creationId="{389A3229-2E27-4687-AC6F-7070B807683A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4" creationId="{8F3C7376-C435-4137-9854-C3ED3A489CEB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25" creationId="{D5C17B08-9F1E-4D95-9121-45EB0C4BFB2D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33" creationId="{D1EF341F-52B2-4D7D-9D58-DB3C0F3CEF78}"/>
          </ac:spMkLst>
        </pc:spChg>
        <pc:spChg chg="add mod">
          <ac:chgData name="Cristian Chilipirea" userId="34ab170da5908fc4" providerId="LiveId" clId="{22CAA82C-E66D-46AC-8766-166F124C113E}" dt="2020-10-04T15:06:05.945" v="1266" actId="207"/>
          <ac:spMkLst>
            <pc:docMk/>
            <pc:sldMk cId="3608127337" sldId="510"/>
            <ac:spMk id="34" creationId="{5B5A644C-2070-4F75-8656-BE8255F0A3F7}"/>
          </ac:spMkLst>
        </pc:spChg>
        <pc:spChg chg="add mod">
          <ac:chgData name="Cristian Chilipirea" userId="34ab170da5908fc4" providerId="LiveId" clId="{22CAA82C-E66D-46AC-8766-166F124C113E}" dt="2020-10-04T15:00:32.260" v="1163" actId="1076"/>
          <ac:spMkLst>
            <pc:docMk/>
            <pc:sldMk cId="3608127337" sldId="510"/>
            <ac:spMk id="36" creationId="{76F21E87-FB9E-4B16-AE4F-55AC432170A4}"/>
          </ac:spMkLst>
        </pc:spChg>
        <pc:spChg chg="add mod">
          <ac:chgData name="Cristian Chilipirea" userId="34ab170da5908fc4" providerId="LiveId" clId="{22CAA82C-E66D-46AC-8766-166F124C113E}" dt="2020-10-04T15:05:52.070" v="1262"/>
          <ac:spMkLst>
            <pc:docMk/>
            <pc:sldMk cId="3608127337" sldId="510"/>
            <ac:spMk id="37" creationId="{DCFEE360-FD9D-4E81-87A1-CEA44E2F1EEC}"/>
          </ac:spMkLst>
        </pc:spChg>
        <pc:spChg chg="add mod">
          <ac:chgData name="Cristian Chilipirea" userId="34ab170da5908fc4" providerId="LiveId" clId="{22CAA82C-E66D-46AC-8766-166F124C113E}" dt="2020-10-04T15:13:05.418" v="1296" actId="5793"/>
          <ac:spMkLst>
            <pc:docMk/>
            <pc:sldMk cId="3608127337" sldId="510"/>
            <ac:spMk id="48" creationId="{78B6EFAD-17E2-4FB0-A079-EF407412D9C8}"/>
          </ac:spMkLst>
        </pc:spChg>
        <pc:grpChg chg="del mod">
          <ac:chgData name="Cristian Chilipirea" userId="34ab170da5908fc4" providerId="LiveId" clId="{22CAA82C-E66D-46AC-8766-166F124C113E}" dt="2020-10-04T15:04:14.080" v="1249" actId="478"/>
          <ac:grpSpMkLst>
            <pc:docMk/>
            <pc:sldMk cId="3608127337" sldId="510"/>
            <ac:grpSpMk id="6" creationId="{406050F1-A71C-4A24-9159-219F1229CD81}"/>
          </ac:grpSpMkLst>
        </pc:grpChg>
        <pc:graphicFrameChg chg="add mod modGraphic">
          <ac:chgData name="Cristian Chilipirea" userId="34ab170da5908fc4" providerId="LiveId" clId="{22CAA82C-E66D-46AC-8766-166F124C113E}" dt="2020-10-04T15:06:40.566" v="1288"/>
          <ac:graphicFrameMkLst>
            <pc:docMk/>
            <pc:sldMk cId="3608127337" sldId="510"/>
            <ac:graphicFrameMk id="47" creationId="{7419275E-D57A-4FDE-9ED2-042F223DFE99}"/>
          </ac:graphicFrameMkLst>
        </pc:graphicFrameChg>
        <pc:picChg chg="del mod">
          <ac:chgData name="Cristian Chilipirea" userId="34ab170da5908fc4" providerId="LiveId" clId="{22CAA82C-E66D-46AC-8766-166F124C113E}" dt="2020-10-04T15:04:15.483" v="1250" actId="478"/>
          <ac:picMkLst>
            <pc:docMk/>
            <pc:sldMk cId="3608127337" sldId="510"/>
            <ac:picMk id="5" creationId="{7A884150-E1DD-4B23-9BC4-8574EE41BD49}"/>
          </ac:picMkLst>
        </pc:pic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26" creationId="{A218F22F-28E5-42A1-8D45-ADA9BC1C1254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27" creationId="{BA154929-E258-410A-9610-99F642E3AB38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0" creationId="{160F4E80-1A43-4FFE-BC05-7818D0654C28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1" creationId="{D3FCF6AF-C815-4958-BDF1-630B7006FE74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5" creationId="{6D907061-F04A-4AEA-9EE4-593D78ED677C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38" creationId="{D3649165-EDF3-4B27-86BD-6C77686309D3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40" creationId="{A1E370E8-FB6B-46BD-9EF1-0F4B802DFEA9}"/>
          </ac:cxnSpMkLst>
        </pc:cxnChg>
        <pc:cxnChg chg="add mod">
          <ac:chgData name="Cristian Chilipirea" userId="34ab170da5908fc4" providerId="LiveId" clId="{22CAA82C-E66D-46AC-8766-166F124C113E}" dt="2020-10-04T15:00:32.260" v="1163" actId="1076"/>
          <ac:cxnSpMkLst>
            <pc:docMk/>
            <pc:sldMk cId="3608127337" sldId="510"/>
            <ac:cxnSpMk id="43" creationId="{0850A170-1DEC-4B12-A8B4-91F15FB83FC0}"/>
          </ac:cxnSpMkLst>
        </pc:cxn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4042985229" sldId="51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4042985229" sldId="511"/>
            <ac:spMk id="2" creationId="{2AC95419-3022-427B-A37A-0984E7167BD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727535347" sldId="51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727535347" sldId="512"/>
            <ac:spMk id="2" creationId="{40E9CEC3-606F-4D19-A153-0AFACEF2A7D5}"/>
          </ac:spMkLst>
        </pc:spChg>
      </pc:sldChg>
      <pc:sldChg chg="addSp delSp modSp mod delAnim modAnim">
        <pc:chgData name="Cristian Chilipirea" userId="34ab170da5908fc4" providerId="LiveId" clId="{22CAA82C-E66D-46AC-8766-166F124C113E}" dt="2020-10-04T15:18:57.689" v="1391" actId="20577"/>
        <pc:sldMkLst>
          <pc:docMk/>
          <pc:sldMk cId="3285445849" sldId="51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285445849" sldId="513"/>
            <ac:spMk id="2" creationId="{180F9517-1C9D-4E13-8F5B-ED3E1C119D3C}"/>
          </ac:spMkLst>
        </pc:spChg>
        <pc:spChg chg="del">
          <ac:chgData name="Cristian Chilipirea" userId="34ab170da5908fc4" providerId="LiveId" clId="{22CAA82C-E66D-46AC-8766-166F124C113E}" dt="2020-10-04T15:13:14.808" v="1298" actId="478"/>
          <ac:spMkLst>
            <pc:docMk/>
            <pc:sldMk cId="3285445849" sldId="513"/>
            <ac:spMk id="3" creationId="{771506BE-343C-40DB-8C1C-AEC9321D7DF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1" creationId="{CEE4E7D0-48C3-414A-AC1A-8AEA4545A17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2" creationId="{BA36264E-E74D-42E9-9C78-70102D9B260A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3" creationId="{CAD24EB8-F3EC-4E83-9E7D-30C5DEE8625B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4" creationId="{B4D309F3-2117-4DB4-8601-088E25BEE8B9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29" creationId="{C5A24C34-78AE-40B6-A5A3-2E64C2F900F1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0" creationId="{BACC3090-13FD-45C9-8B98-2BDA67BCFAC1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2" creationId="{2FB8F745-C399-4B9D-8770-2863C0B36927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3" creationId="{F6476655-638A-455F-A5A5-604A76C9F4F6}"/>
          </ac:spMkLst>
        </pc:spChg>
        <pc:spChg chg="add del mod">
          <ac:chgData name="Cristian Chilipirea" userId="34ab170da5908fc4" providerId="LiveId" clId="{22CAA82C-E66D-46AC-8766-166F124C113E}" dt="2020-10-04T15:13:31.790" v="1301"/>
          <ac:spMkLst>
            <pc:docMk/>
            <pc:sldMk cId="3285445849" sldId="513"/>
            <ac:spMk id="37" creationId="{54765E58-3598-46E1-913F-B112F7B33BCF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38" creationId="{513AED0E-62B6-46A5-B722-8E55D2ECF2E4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39" creationId="{FEDC7E27-047B-4222-AEFE-83C17099D4E4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0" creationId="{49EA7F40-E82C-4240-A0CE-4A73DFC13423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1" creationId="{B0591F71-CB75-4208-A8EA-53D1C9E701B2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2" creationId="{CA0DEA62-2702-4764-B0AF-5025BA8FCABA}"/>
          </ac:spMkLst>
        </pc:spChg>
        <pc:spChg chg="add del mod">
          <ac:chgData name="Cristian Chilipirea" userId="34ab170da5908fc4" providerId="LiveId" clId="{22CAA82C-E66D-46AC-8766-166F124C113E}" dt="2020-10-04T15:14:18.264" v="1310" actId="478"/>
          <ac:spMkLst>
            <pc:docMk/>
            <pc:sldMk cId="3285445849" sldId="513"/>
            <ac:spMk id="47" creationId="{BA46259B-08AB-45B7-884D-A94AC55D6770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48" creationId="{3A75517F-37E6-48DC-B44B-5DB3F96B1228}"/>
          </ac:spMkLst>
        </pc:spChg>
        <pc:spChg chg="add del mod">
          <ac:chgData name="Cristian Chilipirea" userId="34ab170da5908fc4" providerId="LiveId" clId="{22CAA82C-E66D-46AC-8766-166F124C113E}" dt="2020-10-04T15:14:16.473" v="1309" actId="478"/>
          <ac:spMkLst>
            <pc:docMk/>
            <pc:sldMk cId="3285445849" sldId="513"/>
            <ac:spMk id="50" creationId="{4672BD42-31D2-4E93-9FBB-0BED789E3040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51" creationId="{54C52397-046F-41D8-B3C1-09B26938052F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55" creationId="{1F11869A-63D5-42C9-8979-A9C1B5CCC418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0" creationId="{6BE0D934-AB04-4ACC-8B19-ACEC394D37D6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1" creationId="{5236B44A-069B-4D85-B408-1EC8280F3371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3" creationId="{3DBC30E5-D98B-4CE7-A6A2-1C11C339A52B}"/>
          </ac:spMkLst>
        </pc:spChg>
        <pc:spChg chg="add mod">
          <ac:chgData name="Cristian Chilipirea" userId="34ab170da5908fc4" providerId="LiveId" clId="{22CAA82C-E66D-46AC-8766-166F124C113E}" dt="2020-10-04T15:15:59.201" v="1331" actId="1076"/>
          <ac:spMkLst>
            <pc:docMk/>
            <pc:sldMk cId="3285445849" sldId="513"/>
            <ac:spMk id="64" creationId="{D9A88171-E606-4765-A64D-7AEF92B8E180}"/>
          </ac:spMkLst>
        </pc:spChg>
        <pc:grpChg chg="del mod">
          <ac:chgData name="Cristian Chilipirea" userId="34ab170da5908fc4" providerId="LiveId" clId="{22CAA82C-E66D-46AC-8766-166F124C113E}" dt="2020-10-04T15:16:08.132" v="1332" actId="478"/>
          <ac:grpSpMkLst>
            <pc:docMk/>
            <pc:sldMk cId="3285445849" sldId="513"/>
            <ac:grpSpMk id="6" creationId="{81B2B4A8-2B8B-49B7-83B6-B7FB33ED32F4}"/>
          </ac:grpSpMkLst>
        </pc:grpChg>
        <pc:graphicFrameChg chg="add mod modGraphic">
          <ac:chgData name="Cristian Chilipirea" userId="34ab170da5908fc4" providerId="LiveId" clId="{22CAA82C-E66D-46AC-8766-166F124C113E}" dt="2020-10-04T15:18:57.689" v="1391" actId="20577"/>
          <ac:graphicFrameMkLst>
            <pc:docMk/>
            <pc:sldMk cId="3285445849" sldId="513"/>
            <ac:graphicFrameMk id="67" creationId="{A22896EB-E878-4BDF-85CB-FBD21593B8BE}"/>
          </ac:graphicFrameMkLst>
        </pc:graphicFrameChg>
        <pc:picChg chg="del mod">
          <ac:chgData name="Cristian Chilipirea" userId="34ab170da5908fc4" providerId="LiveId" clId="{22CAA82C-E66D-46AC-8766-166F124C113E}" dt="2020-10-04T15:18:45.872" v="1389" actId="478"/>
          <ac:picMkLst>
            <pc:docMk/>
            <pc:sldMk cId="3285445849" sldId="513"/>
            <ac:picMk id="5" creationId="{5ED7E43C-4E6D-41B9-83D3-BBF1B1C37FDC}"/>
          </ac:picMkLst>
        </pc:pic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5" creationId="{FE5092DB-4576-4C9C-B8DC-B9B38D6A90FD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6" creationId="{A69D4C7E-04FD-4614-90EC-22B50D616BCC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7" creationId="{9E9F41BE-F0CC-405B-9D31-1F59A3750F65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28" creationId="{8FCEC022-BAE0-416D-8138-BC26C37FEF45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1" creationId="{1A0E68E8-7A32-4CD5-ACCA-A55B217E240F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4" creationId="{AAE1FFFC-E162-4570-A07F-D0137BBC60D4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5" creationId="{0FA27CC9-8535-4064-9856-ACCA2CE3161B}"/>
          </ac:cxnSpMkLst>
        </pc:cxnChg>
        <pc:cxnChg chg="add del mod">
          <ac:chgData name="Cristian Chilipirea" userId="34ab170da5908fc4" providerId="LiveId" clId="{22CAA82C-E66D-46AC-8766-166F124C113E}" dt="2020-10-04T15:13:31.790" v="1301"/>
          <ac:cxnSpMkLst>
            <pc:docMk/>
            <pc:sldMk cId="3285445849" sldId="513"/>
            <ac:cxnSpMk id="36" creationId="{043B1548-1BB2-4216-835B-E42BC036955F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3" creationId="{8335C806-034D-4919-ADD6-44BC152877D6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4" creationId="{BD80743F-A216-470B-88EA-292C91549509}"/>
          </ac:cxnSpMkLst>
        </pc:cxnChg>
        <pc:cxnChg chg="add del mod">
          <ac:chgData name="Cristian Chilipirea" userId="34ab170da5908fc4" providerId="LiveId" clId="{22CAA82C-E66D-46AC-8766-166F124C113E}" dt="2020-10-04T15:14:00.104" v="1305" actId="478"/>
          <ac:cxnSpMkLst>
            <pc:docMk/>
            <pc:sldMk cId="3285445849" sldId="513"/>
            <ac:cxnSpMk id="45" creationId="{4E2DD4BA-A841-4C04-ACA3-B09C40870DAC}"/>
          </ac:cxnSpMkLst>
        </pc:cxnChg>
        <pc:cxnChg chg="add del mod">
          <ac:chgData name="Cristian Chilipirea" userId="34ab170da5908fc4" providerId="LiveId" clId="{22CAA82C-E66D-46AC-8766-166F124C113E}" dt="2020-10-04T15:13:58.497" v="1304" actId="478"/>
          <ac:cxnSpMkLst>
            <pc:docMk/>
            <pc:sldMk cId="3285445849" sldId="513"/>
            <ac:cxnSpMk id="46" creationId="{06CB73CC-8D0C-42BC-A4A5-6CD886F61BFC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49" creationId="{F167D62B-133A-4F6B-AD93-7C9934C7D6E9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52" creationId="{577BDF16-2D60-4D80-BD51-0D85B49E41B0}"/>
          </ac:cxnSpMkLst>
        </pc:cxnChg>
        <pc:cxnChg chg="add del mod">
          <ac:chgData name="Cristian Chilipirea" userId="34ab170da5908fc4" providerId="LiveId" clId="{22CAA82C-E66D-46AC-8766-166F124C113E}" dt="2020-10-04T15:15:20.787" v="1322" actId="478"/>
          <ac:cxnSpMkLst>
            <pc:docMk/>
            <pc:sldMk cId="3285445849" sldId="513"/>
            <ac:cxnSpMk id="53" creationId="{753FF34D-60C5-4449-91A4-F906948E5742}"/>
          </ac:cxnSpMkLst>
        </pc:cxnChg>
        <pc:cxnChg chg="add del mod">
          <ac:chgData name="Cristian Chilipirea" userId="34ab170da5908fc4" providerId="LiveId" clId="{22CAA82C-E66D-46AC-8766-166F124C113E}" dt="2020-10-04T15:15:22.547" v="1323" actId="478"/>
          <ac:cxnSpMkLst>
            <pc:docMk/>
            <pc:sldMk cId="3285445849" sldId="513"/>
            <ac:cxnSpMk id="54" creationId="{0CC88788-9323-45B2-8A30-3A5D35EE341C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62" creationId="{17EE27FC-1189-4812-BED8-F5EA33D0D6A1}"/>
          </ac:cxnSpMkLst>
        </pc:cxnChg>
        <pc:cxnChg chg="add mod">
          <ac:chgData name="Cristian Chilipirea" userId="34ab170da5908fc4" providerId="LiveId" clId="{22CAA82C-E66D-46AC-8766-166F124C113E}" dt="2020-10-04T15:15:59.201" v="1331" actId="1076"/>
          <ac:cxnSpMkLst>
            <pc:docMk/>
            <pc:sldMk cId="3285445849" sldId="513"/>
            <ac:cxnSpMk id="65" creationId="{41B4E948-C3C8-46D4-8FFB-5E0A2998CF28}"/>
          </ac:cxnSpMkLst>
        </pc:cxnChg>
      </pc:sldChg>
      <pc:sldChg chg="addSp delSp modSp mod modAnim">
        <pc:chgData name="Cristian Chilipirea" userId="34ab170da5908fc4" providerId="LiveId" clId="{22CAA82C-E66D-46AC-8766-166F124C113E}" dt="2020-10-04T15:24:45.637" v="1562" actId="478"/>
        <pc:sldMkLst>
          <pc:docMk/>
          <pc:sldMk cId="650840403" sldId="51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650840403" sldId="514"/>
            <ac:spMk id="2" creationId="{00ACA689-ED54-4A3A-A866-56FA5BA235EA}"/>
          </ac:spMkLst>
        </pc:spChg>
        <pc:spChg chg="del">
          <ac:chgData name="Cristian Chilipirea" userId="34ab170da5908fc4" providerId="LiveId" clId="{22CAA82C-E66D-46AC-8766-166F124C113E}" dt="2020-10-04T15:19:17.576" v="1392" actId="478"/>
          <ac:spMkLst>
            <pc:docMk/>
            <pc:sldMk cId="650840403" sldId="514"/>
            <ac:spMk id="3" creationId="{BE197CBF-A264-4DB3-B5E8-E8D327332E9E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3" creationId="{4D6AA609-3D14-4D63-B669-3AF79CC8AE9B}"/>
          </ac:spMkLst>
        </pc:spChg>
        <pc:spChg chg="add mod">
          <ac:chgData name="Cristian Chilipirea" userId="34ab170da5908fc4" providerId="LiveId" clId="{22CAA82C-E66D-46AC-8766-166F124C113E}" dt="2020-10-04T15:20:50.088" v="1410" actId="1076"/>
          <ac:spMkLst>
            <pc:docMk/>
            <pc:sldMk cId="650840403" sldId="514"/>
            <ac:spMk id="24" creationId="{20137125-D70F-4A1E-8F14-2A7EC3DC5F12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5" creationId="{C4A557FC-BD02-46B8-B50D-B3DF3F686D8F}"/>
          </ac:spMkLst>
        </pc:spChg>
        <pc:spChg chg="add mod">
          <ac:chgData name="Cristian Chilipirea" userId="34ab170da5908fc4" providerId="LiveId" clId="{22CAA82C-E66D-46AC-8766-166F124C113E}" dt="2020-10-04T15:20:23.462" v="1401" actId="14100"/>
          <ac:spMkLst>
            <pc:docMk/>
            <pc:sldMk cId="650840403" sldId="514"/>
            <ac:spMk id="26" creationId="{3DBB0135-C927-4A1A-8E7F-5D5B4EBE887A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27" creationId="{94F3C98E-3D38-44AF-8058-5628722F402A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0" creationId="{5EE6ED53-CA3C-4B40-8C0E-6B53B4841A12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2" creationId="{CD1403BC-B56B-43D1-A2EC-9D7363810BAE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4" creationId="{876BBEBE-938F-40BD-93BC-37635D63E42B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5" creationId="{065D75D9-EBA4-4D19-B958-5A0AEA0EE3C6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6" creationId="{716C258A-7679-42DC-905D-CEB8292318A8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8" creationId="{D211674B-ABED-4C76-A0D1-73ABC2C24661}"/>
          </ac:spMkLst>
        </pc:spChg>
        <pc:spChg chg="add mod">
          <ac:chgData name="Cristian Chilipirea" userId="34ab170da5908fc4" providerId="LiveId" clId="{22CAA82C-E66D-46AC-8766-166F124C113E}" dt="2020-10-04T15:20:00.837" v="1395"/>
          <ac:spMkLst>
            <pc:docMk/>
            <pc:sldMk cId="650840403" sldId="514"/>
            <ac:spMk id="39" creationId="{72022A83-7E89-4BAD-B15C-A8E1F5C92AA6}"/>
          </ac:spMkLst>
        </pc:spChg>
        <pc:spChg chg="add mod">
          <ac:chgData name="Cristian Chilipirea" userId="34ab170da5908fc4" providerId="LiveId" clId="{22CAA82C-E66D-46AC-8766-166F124C113E}" dt="2020-10-04T15:20:45.568" v="1409" actId="20577"/>
          <ac:spMkLst>
            <pc:docMk/>
            <pc:sldMk cId="650840403" sldId="514"/>
            <ac:spMk id="46" creationId="{A67D7746-96F7-4F2F-8700-42C24275B313}"/>
          </ac:spMkLst>
        </pc:spChg>
        <pc:spChg chg="add mod">
          <ac:chgData name="Cristian Chilipirea" userId="34ab170da5908fc4" providerId="LiveId" clId="{22CAA82C-E66D-46AC-8766-166F124C113E}" dt="2020-10-04T15:21:05.707" v="1415" actId="20577"/>
          <ac:spMkLst>
            <pc:docMk/>
            <pc:sldMk cId="650840403" sldId="514"/>
            <ac:spMk id="49" creationId="{156DA5E5-C9EE-4574-8865-2AA5D2C03030}"/>
          </ac:spMkLst>
        </pc:spChg>
        <pc:spChg chg="add mod">
          <ac:chgData name="Cristian Chilipirea" userId="34ab170da5908fc4" providerId="LiveId" clId="{22CAA82C-E66D-46AC-8766-166F124C113E}" dt="2020-10-04T15:21:13.278" v="1417" actId="1076"/>
          <ac:spMkLst>
            <pc:docMk/>
            <pc:sldMk cId="650840403" sldId="514"/>
            <ac:spMk id="50" creationId="{5F9450B8-5ACF-4260-BC24-0638DC9CAC94}"/>
          </ac:spMkLst>
        </pc:spChg>
        <pc:spChg chg="add mod">
          <ac:chgData name="Cristian Chilipirea" userId="34ab170da5908fc4" providerId="LiveId" clId="{22CAA82C-E66D-46AC-8766-166F124C113E}" dt="2020-10-04T15:21:16.863" v="1419" actId="1076"/>
          <ac:spMkLst>
            <pc:docMk/>
            <pc:sldMk cId="650840403" sldId="514"/>
            <ac:spMk id="51" creationId="{C7ADF616-9C9C-4495-B1F0-077B79F88E1E}"/>
          </ac:spMkLst>
        </pc:spChg>
        <pc:grpChg chg="del mod">
          <ac:chgData name="Cristian Chilipirea" userId="34ab170da5908fc4" providerId="LiveId" clId="{22CAA82C-E66D-46AC-8766-166F124C113E}" dt="2020-10-04T15:24:45.637" v="1562" actId="478"/>
          <ac:grpSpMkLst>
            <pc:docMk/>
            <pc:sldMk cId="650840403" sldId="514"/>
            <ac:grpSpMk id="6" creationId="{62BC0519-6F00-4A3A-BE80-A94FB871275B}"/>
          </ac:grpSpMkLst>
        </pc:grpChg>
        <pc:graphicFrameChg chg="add mod modGraphic">
          <ac:chgData name="Cristian Chilipirea" userId="34ab170da5908fc4" providerId="LiveId" clId="{22CAA82C-E66D-46AC-8766-166F124C113E}" dt="2020-10-04T15:24:39.043" v="1560" actId="20577"/>
          <ac:graphicFrameMkLst>
            <pc:docMk/>
            <pc:sldMk cId="650840403" sldId="514"/>
            <ac:graphicFrameMk id="53" creationId="{F1FDDDF5-BE52-443A-8E59-F39FFA4A6354}"/>
          </ac:graphicFrameMkLst>
        </pc:graphicFrameChg>
        <pc:picChg chg="del mod">
          <ac:chgData name="Cristian Chilipirea" userId="34ab170da5908fc4" providerId="LiveId" clId="{22CAA82C-E66D-46AC-8766-166F124C113E}" dt="2020-10-04T15:24:42.060" v="1561" actId="478"/>
          <ac:picMkLst>
            <pc:docMk/>
            <pc:sldMk cId="650840403" sldId="514"/>
            <ac:picMk id="5" creationId="{B8124AB0-C420-4DA1-A9A5-9266E8AF1EFE}"/>
          </ac:picMkLst>
        </pc:pic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28" creationId="{3A6E978B-1A6B-431F-AEF2-9243B75142CA}"/>
          </ac:cxnSpMkLst>
        </pc:cxnChg>
        <pc:cxnChg chg="add mod">
          <ac:chgData name="Cristian Chilipirea" userId="34ab170da5908fc4" providerId="LiveId" clId="{22CAA82C-E66D-46AC-8766-166F124C113E}" dt="2020-10-04T15:20:34.638" v="1405" actId="14100"/>
          <ac:cxnSpMkLst>
            <pc:docMk/>
            <pc:sldMk cId="650840403" sldId="514"/>
            <ac:cxnSpMk id="29" creationId="{0E76DF2D-5621-4FE8-8018-3030D984E901}"/>
          </ac:cxnSpMkLst>
        </pc:cxnChg>
        <pc:cxnChg chg="add mod">
          <ac:chgData name="Cristian Chilipirea" userId="34ab170da5908fc4" providerId="LiveId" clId="{22CAA82C-E66D-46AC-8766-166F124C113E}" dt="2020-10-04T15:20:37.888" v="1406" actId="1076"/>
          <ac:cxnSpMkLst>
            <pc:docMk/>
            <pc:sldMk cId="650840403" sldId="514"/>
            <ac:cxnSpMk id="31" creationId="{578C2998-5C60-49D3-B507-9E3A37988152}"/>
          </ac:cxnSpMkLst>
        </pc:cxnChg>
        <pc:cxnChg chg="add mod">
          <ac:chgData name="Cristian Chilipirea" userId="34ab170da5908fc4" providerId="LiveId" clId="{22CAA82C-E66D-46AC-8766-166F124C113E}" dt="2020-10-04T15:20:54.997" v="1412" actId="1076"/>
          <ac:cxnSpMkLst>
            <pc:docMk/>
            <pc:sldMk cId="650840403" sldId="514"/>
            <ac:cxnSpMk id="33" creationId="{A41F4BAE-F418-4C67-B274-A0EE7C6453EA}"/>
          </ac:cxnSpMkLst>
        </pc:cxn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37" creationId="{19E3BDEA-0C21-4D7E-8692-92C35F257223}"/>
          </ac:cxnSpMkLst>
        </pc:cxnChg>
        <pc:cxnChg chg="add mod">
          <ac:chgData name="Cristian Chilipirea" userId="34ab170da5908fc4" providerId="LiveId" clId="{22CAA82C-E66D-46AC-8766-166F124C113E}" dt="2020-10-04T15:20:00.837" v="1395"/>
          <ac:cxnSpMkLst>
            <pc:docMk/>
            <pc:sldMk cId="650840403" sldId="514"/>
            <ac:cxnSpMk id="40" creationId="{1A4B5240-397B-412C-A62D-0553AEA9C2AD}"/>
          </ac:cxnSpMkLst>
        </pc:cxnChg>
      </pc:sldChg>
      <pc:sldChg chg="addSp delSp modSp mod">
        <pc:chgData name="Cristian Chilipirea" userId="34ab170da5908fc4" providerId="LiveId" clId="{22CAA82C-E66D-46AC-8766-166F124C113E}" dt="2020-10-04T14:35:45.819" v="828" actId="1076"/>
        <pc:sldMkLst>
          <pc:docMk/>
          <pc:sldMk cId="2095946675" sldId="51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22CAA82C-E66D-46AC-8766-166F124C113E}" dt="2020-10-04T14:34:55.484" v="824" actId="113"/>
          <ac:spMkLst>
            <pc:docMk/>
            <pc:sldMk cId="2095946675" sldId="515"/>
            <ac:spMk id="3" creationId="{0601EB07-DC04-4FFE-8550-35F1572DD968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7" creationId="{30AE2ACD-C78B-4A23-B166-9A1638D3685B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8" creationId="{1C63588B-65AE-48E2-98BF-08D70EBA1B91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9" creationId="{012D6A0E-ACE9-4220-ABC6-B8D6262B6668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10" creationId="{606DD0E1-284A-4928-AACE-0711FFEC610C}"/>
          </ac:spMkLst>
        </pc:spChg>
        <pc:spChg chg="add mod">
          <ac:chgData name="Cristian Chilipirea" userId="34ab170da5908fc4" providerId="LiveId" clId="{22CAA82C-E66D-46AC-8766-166F124C113E}" dt="2020-10-04T14:35:45.819" v="828" actId="1076"/>
          <ac:spMkLst>
            <pc:docMk/>
            <pc:sldMk cId="2095946675" sldId="515"/>
            <ac:spMk id="14" creationId="{6ADA2733-158D-4FC8-9DAC-BA85641D1F3E}"/>
          </ac:spMkLst>
        </pc:spChg>
        <pc:picChg chg="del mod">
          <ac:chgData name="Cristian Chilipirea" userId="34ab170da5908fc4" providerId="LiveId" clId="{22CAA82C-E66D-46AC-8766-166F124C113E}" dt="2020-10-04T14:35:17.562" v="826" actId="478"/>
          <ac:picMkLst>
            <pc:docMk/>
            <pc:sldMk cId="2095946675" sldId="515"/>
            <ac:picMk id="6" creationId="{1BBA67C4-B158-4AF5-B879-1D84106A0846}"/>
          </ac:picMkLst>
        </pc:pic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1" creationId="{78E1F26F-592C-4D41-BAF4-5DF2D287050E}"/>
          </ac:cxnSpMkLst>
        </pc:cxn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2" creationId="{9DC61E62-4BED-49B9-BB10-976DE7668678}"/>
          </ac:cxnSpMkLst>
        </pc:cxnChg>
        <pc:cxnChg chg="add mod">
          <ac:chgData name="Cristian Chilipirea" userId="34ab170da5908fc4" providerId="LiveId" clId="{22CAA82C-E66D-46AC-8766-166F124C113E}" dt="2020-10-04T14:35:45.819" v="828" actId="1076"/>
          <ac:cxnSpMkLst>
            <pc:docMk/>
            <pc:sldMk cId="2095946675" sldId="515"/>
            <ac:cxnSpMk id="13" creationId="{230E01A5-87B2-4CE1-A050-B0D94A58A9BE}"/>
          </ac:cxnSpMkLst>
        </pc:cxnChg>
      </pc:sldChg>
      <pc:sldChg chg="addSp delSp modSp mod">
        <pc:chgData name="Cristian Chilipirea" userId="34ab170da5908fc4" providerId="LiveId" clId="{22CAA82C-E66D-46AC-8766-166F124C113E}" dt="2020-10-04T14:40:47.440" v="894" actId="1076"/>
        <pc:sldMkLst>
          <pc:docMk/>
          <pc:sldMk cId="1633443332" sldId="51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22CAA82C-E66D-46AC-8766-166F124C113E}" dt="2020-10-04T14:38:01.376" v="848" actId="6549"/>
          <ac:spMkLst>
            <pc:docMk/>
            <pc:sldMk cId="1633443332" sldId="516"/>
            <ac:spMk id="3" creationId="{33B8F6FA-EE0A-476D-8AB6-4D4F1DB8E52E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6" creationId="{F889E25F-CE5F-430C-B2BE-F1FFDB888092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7" creationId="{B41BB7D4-79FE-4C92-8D31-755724DA685F}"/>
          </ac:spMkLst>
        </pc:spChg>
        <pc:spChg chg="add mod">
          <ac:chgData name="Cristian Chilipirea" userId="34ab170da5908fc4" providerId="LiveId" clId="{22CAA82C-E66D-46AC-8766-166F124C113E}" dt="2020-10-04T14:39:57.134" v="872" actId="1076"/>
          <ac:spMkLst>
            <pc:docMk/>
            <pc:sldMk cId="1633443332" sldId="516"/>
            <ac:spMk id="9" creationId="{CF2F7810-278A-45AA-B663-C363F96EA932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0" creationId="{2F74B61A-C64F-419C-8545-3AECD3D4BFDE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1" creationId="{CE78A663-42E6-49DB-8A77-07844FAECFD8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3" creationId="{654FE1AF-1E32-4424-8ECE-B29CB04FC3C1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4" creationId="{0BBAC3CC-7CD6-449C-9F16-E254D031E2F2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5" creationId="{4EBAA5A6-7792-430D-A57B-67382D082367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7" creationId="{A3FD179E-59D1-44F3-972F-ADA7385A5BB4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8" creationId="{6C039823-D098-4AD3-A49B-B8EA4EEA90C5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19" creationId="{D4F92649-5AC3-4ECE-B2CB-70DD18A83958}"/>
          </ac:spMkLst>
        </pc:spChg>
        <pc:spChg chg="add mod">
          <ac:chgData name="Cristian Chilipirea" userId="34ab170da5908fc4" providerId="LiveId" clId="{22CAA82C-E66D-46AC-8766-166F124C113E}" dt="2020-10-04T14:39:46.772" v="869"/>
          <ac:spMkLst>
            <pc:docMk/>
            <pc:sldMk cId="1633443332" sldId="516"/>
            <ac:spMk id="21" creationId="{CD276DE8-FA83-4DFF-9505-EFB1D0A1D141}"/>
          </ac:spMkLst>
        </pc:spChg>
        <pc:spChg chg="add del mod">
          <ac:chgData name="Cristian Chilipirea" userId="34ab170da5908fc4" providerId="LiveId" clId="{22CAA82C-E66D-46AC-8766-166F124C113E}" dt="2020-10-04T14:39:59.262" v="873" actId="478"/>
          <ac:spMkLst>
            <pc:docMk/>
            <pc:sldMk cId="1633443332" sldId="516"/>
            <ac:spMk id="28" creationId="{367C61F8-84E3-4219-A741-715ACA0BC986}"/>
          </ac:spMkLst>
        </pc:spChg>
        <pc:spChg chg="add mod">
          <ac:chgData name="Cristian Chilipirea" userId="34ab170da5908fc4" providerId="LiveId" clId="{22CAA82C-E66D-46AC-8766-166F124C113E}" dt="2020-10-04T14:40:47.440" v="894" actId="1076"/>
          <ac:spMkLst>
            <pc:docMk/>
            <pc:sldMk cId="1633443332" sldId="516"/>
            <ac:spMk id="44" creationId="{2DF0A209-AE91-4057-B663-434C1862B501}"/>
          </ac:spMkLst>
        </pc:spChg>
        <pc:picChg chg="del mod">
          <ac:chgData name="Cristian Chilipirea" userId="34ab170da5908fc4" providerId="LiveId" clId="{22CAA82C-E66D-46AC-8766-166F124C113E}" dt="2020-10-04T14:39:30.743" v="868" actId="478"/>
          <ac:picMkLst>
            <pc:docMk/>
            <pc:sldMk cId="1633443332" sldId="516"/>
            <ac:picMk id="5" creationId="{32A7C8BE-6B5C-40D6-B97D-5195B2B780C3}"/>
          </ac:picMkLst>
        </pc:picChg>
        <pc:cxnChg chg="add mod">
          <ac:chgData name="Cristian Chilipirea" userId="34ab170da5908fc4" providerId="LiveId" clId="{22CAA82C-E66D-46AC-8766-166F124C113E}" dt="2020-10-04T14:39:57.134" v="872" actId="1076"/>
          <ac:cxnSpMkLst>
            <pc:docMk/>
            <pc:sldMk cId="1633443332" sldId="516"/>
            <ac:cxnSpMk id="8" creationId="{C8DFBD19-7C6E-43DB-96BE-3FB8B7FF1526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12" creationId="{12229391-71B9-4969-98D4-81CCF60757BC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16" creationId="{5F091E19-70C1-463A-BBF9-50C48C364777}"/>
          </ac:cxnSpMkLst>
        </pc:cxnChg>
        <pc:cxnChg chg="add mod">
          <ac:chgData name="Cristian Chilipirea" userId="34ab170da5908fc4" providerId="LiveId" clId="{22CAA82C-E66D-46AC-8766-166F124C113E}" dt="2020-10-04T14:39:46.772" v="869"/>
          <ac:cxnSpMkLst>
            <pc:docMk/>
            <pc:sldMk cId="1633443332" sldId="516"/>
            <ac:cxnSpMk id="20" creationId="{29B83D7E-F3FA-4774-BA93-781CB0268434}"/>
          </ac:cxnSpMkLst>
        </pc:cxnChg>
        <pc:cxnChg chg="add del mod">
          <ac:chgData name="Cristian Chilipirea" userId="34ab170da5908fc4" providerId="LiveId" clId="{22CAA82C-E66D-46AC-8766-166F124C113E}" dt="2020-10-04T14:40:01.287" v="874" actId="478"/>
          <ac:cxnSpMkLst>
            <pc:docMk/>
            <pc:sldMk cId="1633443332" sldId="516"/>
            <ac:cxnSpMk id="22" creationId="{678ADAB8-9710-4F44-B0D5-B7E665E815AD}"/>
          </ac:cxnSpMkLst>
        </pc:cxnChg>
        <pc:cxnChg chg="add mod">
          <ac:chgData name="Cristian Chilipirea" userId="34ab170da5908fc4" providerId="LiveId" clId="{22CAA82C-E66D-46AC-8766-166F124C113E}" dt="2020-10-04T14:40:32.445" v="885" actId="14100"/>
          <ac:cxnSpMkLst>
            <pc:docMk/>
            <pc:sldMk cId="1633443332" sldId="516"/>
            <ac:cxnSpMk id="23" creationId="{908579A7-9671-4912-9885-85EF71CBE219}"/>
          </ac:cxnSpMkLst>
        </pc:cxnChg>
        <pc:cxnChg chg="add mod">
          <ac:chgData name="Cristian Chilipirea" userId="34ab170da5908fc4" providerId="LiveId" clId="{22CAA82C-E66D-46AC-8766-166F124C113E}" dt="2020-10-04T14:40:11.295" v="877" actId="14100"/>
          <ac:cxnSpMkLst>
            <pc:docMk/>
            <pc:sldMk cId="1633443332" sldId="516"/>
            <ac:cxnSpMk id="24" creationId="{19743EF9-B9F8-4152-82EF-9F8FC5172414}"/>
          </ac:cxnSpMkLst>
        </pc:cxnChg>
        <pc:cxnChg chg="add mod">
          <ac:chgData name="Cristian Chilipirea" userId="34ab170da5908fc4" providerId="LiveId" clId="{22CAA82C-E66D-46AC-8766-166F124C113E}" dt="2020-10-04T14:40:20.410" v="880" actId="14100"/>
          <ac:cxnSpMkLst>
            <pc:docMk/>
            <pc:sldMk cId="1633443332" sldId="516"/>
            <ac:cxnSpMk id="25" creationId="{C9E56600-B4F3-47EA-986D-62AA9A39CEAA}"/>
          </ac:cxnSpMkLst>
        </pc:cxnChg>
        <pc:cxnChg chg="add mod">
          <ac:chgData name="Cristian Chilipirea" userId="34ab170da5908fc4" providerId="LiveId" clId="{22CAA82C-E66D-46AC-8766-166F124C113E}" dt="2020-10-04T14:40:27.638" v="883" actId="14100"/>
          <ac:cxnSpMkLst>
            <pc:docMk/>
            <pc:sldMk cId="1633443332" sldId="516"/>
            <ac:cxnSpMk id="26" creationId="{6A71A9EF-B59E-46AF-867B-413F980E16B7}"/>
          </ac:cxnSpMkLst>
        </pc:cxnChg>
        <pc:cxnChg chg="add mod">
          <ac:chgData name="Cristian Chilipirea" userId="34ab170da5908fc4" providerId="LiveId" clId="{22CAA82C-E66D-46AC-8766-166F124C113E}" dt="2020-10-04T14:40:16.572" v="879" actId="14100"/>
          <ac:cxnSpMkLst>
            <pc:docMk/>
            <pc:sldMk cId="1633443332" sldId="516"/>
            <ac:cxnSpMk id="27" creationId="{7F520136-CDA0-4A41-AD0B-258159D9B781}"/>
          </ac:cxnSpMkLst>
        </pc:cxnChg>
      </pc:sldChg>
      <pc:sldChg chg="addSp delSp modSp mod">
        <pc:chgData name="Cristian Chilipirea" userId="34ab170da5908fc4" providerId="LiveId" clId="{22CAA82C-E66D-46AC-8766-166F124C113E}" dt="2020-10-04T14:39:15.728" v="866" actId="1076"/>
        <pc:sldMkLst>
          <pc:docMk/>
          <pc:sldMk cId="3100481663" sldId="517"/>
        </pc:sldMkLst>
        <pc:spChg chg="mod">
          <ac:chgData name="Cristian Chilipirea" userId="34ab170da5908fc4" providerId="LiveId" clId="{22CAA82C-E66D-46AC-8766-166F124C113E}" dt="2020-10-04T14:38:15.887" v="854" actId="1076"/>
          <ac:spMkLst>
            <pc:docMk/>
            <pc:sldMk cId="3100481663" sldId="517"/>
            <ac:spMk id="2" creationId="{566596C4-7953-4E18-BCBF-2195BB03BB2B}"/>
          </ac:spMkLst>
        </pc:spChg>
        <pc:spChg chg="del">
          <ac:chgData name="Cristian Chilipirea" userId="34ab170da5908fc4" providerId="LiveId" clId="{22CAA82C-E66D-46AC-8766-166F124C113E}" dt="2020-10-04T14:35:58.154" v="829" actId="478"/>
          <ac:spMkLst>
            <pc:docMk/>
            <pc:sldMk cId="3100481663" sldId="517"/>
            <ac:spMk id="3" creationId="{64BA25E4-7EF8-43A6-9E7F-FFAE0B3BB9FD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5" creationId="{C2B440F4-1F24-4881-9778-96E959CD2109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6" creationId="{3211C332-7649-4E12-A82F-204D5BF4365A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7" creationId="{6C8B4770-B351-4AD7-BA6D-34B774C2FB9F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8" creationId="{2271376D-9299-42F2-9D2C-5A3BE90B8CE6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9" creationId="{01EDD93A-DE45-4198-BF70-F1FF227448B1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0" creationId="{DD44B966-028A-4315-9793-4EA175302736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1" creationId="{0828F0D5-1A6A-447F-A2FE-9E1C666731A2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2" creationId="{A03E8CED-E3E3-4271-9FAF-1675D6BC5545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3" creationId="{8153254A-4FFC-4D0C-8CF8-AC13A1FCB758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4" creationId="{E775374E-919E-4DC8-BBFA-60E59E21D259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5" creationId="{EDB9F3B2-0BF6-41A0-965D-7D19527E9C13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6" creationId="{00CDF08D-7637-4AA8-BD27-D07E08A8D09A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7" creationId="{0CB354F5-3140-4EF7-9ECA-2AF7AD6BB31D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18" creationId="{007DC190-18D8-44A7-9AFD-6940F2042F47}"/>
          </ac:spMkLst>
        </pc:spChg>
        <pc:spChg chg="del">
          <ac:chgData name="Cristian Chilipirea" userId="34ab170da5908fc4" providerId="LiveId" clId="{22CAA82C-E66D-46AC-8766-166F124C113E}" dt="2020-10-04T14:36:28.952" v="830" actId="478"/>
          <ac:spMkLst>
            <pc:docMk/>
            <pc:sldMk cId="3100481663" sldId="517"/>
            <ac:spMk id="23" creationId="{51F941AA-FBAC-47C5-8E2B-4A4A18BBF499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7" creationId="{13391BEE-645C-46DC-B1E0-E28807ADD69B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8" creationId="{E8308F83-6846-451E-A943-12DA99200CEB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29" creationId="{1673F296-BAA2-4BCE-9567-E66710B74E4E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0" creationId="{1F90C9BB-80D2-42D9-9398-76E8D2EF01C2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4" creationId="{88E5E074-C3EB-449F-90CD-5A69CE80A9C4}"/>
          </ac:spMkLst>
        </pc:spChg>
        <pc:spChg chg="add mod">
          <ac:chgData name="Cristian Chilipirea" userId="34ab170da5908fc4" providerId="LiveId" clId="{22CAA82C-E66D-46AC-8766-166F124C113E}" dt="2020-10-04T14:39:15.728" v="866" actId="1076"/>
          <ac:spMkLst>
            <pc:docMk/>
            <pc:sldMk cId="3100481663" sldId="517"/>
            <ac:spMk id="37" creationId="{2A27F820-5C5A-4473-ABB6-2B489846A925}"/>
          </ac:spMkLst>
        </pc:spChg>
        <pc:grpChg chg="del">
          <ac:chgData name="Cristian Chilipirea" userId="34ab170da5908fc4" providerId="LiveId" clId="{22CAA82C-E66D-46AC-8766-166F124C113E}" dt="2020-10-04T14:36:31.163" v="831" actId="478"/>
          <ac:grpSpMkLst>
            <pc:docMk/>
            <pc:sldMk cId="3100481663" sldId="517"/>
            <ac:grpSpMk id="19" creationId="{D9694E66-5F7A-4ABC-B087-155744F71AB6}"/>
          </ac:grpSpMkLst>
        </pc:grp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4" creationId="{62D6AEB7-19FF-4ED8-97B4-F6D30E3AABA6}"/>
          </ac:cxnSpMkLst>
        </pc:cxn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5" creationId="{304F95C7-03C2-4CD5-8AA1-9760DB0EEB80}"/>
          </ac:cxnSpMkLst>
        </pc:cxnChg>
        <pc:cxnChg chg="del mod">
          <ac:chgData name="Cristian Chilipirea" userId="34ab170da5908fc4" providerId="LiveId" clId="{22CAA82C-E66D-46AC-8766-166F124C113E}" dt="2020-10-04T14:36:31.163" v="831" actId="478"/>
          <ac:cxnSpMkLst>
            <pc:docMk/>
            <pc:sldMk cId="3100481663" sldId="517"/>
            <ac:cxnSpMk id="26" creationId="{44F57E99-63AA-42ED-8A6B-551CB1DCE836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1" creationId="{8E909BDA-F447-462B-AFAF-65E8FC8A3382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2" creationId="{A3D813C5-8B7D-4160-9CCD-E2998E602C66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3" creationId="{716FFC63-8C73-48D1-9AE1-646C5517FFD9}"/>
          </ac:cxnSpMkLst>
        </pc:cxnChg>
        <pc:cxnChg chg="add mod">
          <ac:chgData name="Cristian Chilipirea" userId="34ab170da5908fc4" providerId="LiveId" clId="{22CAA82C-E66D-46AC-8766-166F124C113E}" dt="2020-10-04T14:39:15.728" v="866" actId="1076"/>
          <ac:cxnSpMkLst>
            <pc:docMk/>
            <pc:sldMk cId="3100481663" sldId="517"/>
            <ac:cxnSpMk id="38" creationId="{4C78838F-05B9-45E0-BCB8-4151196C8107}"/>
          </ac:cxnSpMkLst>
        </pc:cxnChg>
      </pc:sldChg>
      <pc:sldChg chg="addSp delSp modSp mod">
        <pc:chgData name="Cristian Chilipirea" userId="34ab170da5908fc4" providerId="LiveId" clId="{22CAA82C-E66D-46AC-8766-166F124C113E}" dt="2020-10-04T14:42:50.975" v="918" actId="14100"/>
        <pc:sldMkLst>
          <pc:docMk/>
          <pc:sldMk cId="3859228379" sldId="51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859228379" sldId="518"/>
            <ac:spMk id="2" creationId="{AEC913E0-66E8-4B77-A4BD-CA1C48FD439F}"/>
          </ac:spMkLst>
        </pc:spChg>
        <pc:spChg chg="del mod">
          <ac:chgData name="Cristian Chilipirea" userId="34ab170da5908fc4" providerId="LiveId" clId="{22CAA82C-E66D-46AC-8766-166F124C113E}" dt="2020-10-04T14:41:01.898" v="896" actId="478"/>
          <ac:spMkLst>
            <pc:docMk/>
            <pc:sldMk cId="3859228379" sldId="518"/>
            <ac:spMk id="3" creationId="{EEAA631D-0929-4E4A-9266-FE46B430E3F2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29" creationId="{C6AA17B2-CD3C-4DA0-8D25-E7319C9A97F0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30" creationId="{740ED4B1-868C-445F-9323-3109841FB94E}"/>
          </ac:spMkLst>
        </pc:spChg>
        <pc:spChg chg="add mod">
          <ac:chgData name="Cristian Chilipirea" userId="34ab170da5908fc4" providerId="LiveId" clId="{22CAA82C-E66D-46AC-8766-166F124C113E}" dt="2020-10-04T14:41:12.075" v="899" actId="1076"/>
          <ac:spMkLst>
            <pc:docMk/>
            <pc:sldMk cId="3859228379" sldId="518"/>
            <ac:spMk id="32" creationId="{61F655BB-7DBD-4463-B0BD-1A210CA2A95E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3" creationId="{9171863C-2488-4C72-BECC-F609D6AB8EE6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4" creationId="{6FA19856-D8E2-4E08-963B-9E874D144B7A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6" creationId="{CC078330-F14D-48FE-9B36-BDD219D21F06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7" creationId="{ABB773DC-EA7F-4733-B107-965F7B17D469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38" creationId="{5EC260E1-3E16-4CEC-BFAA-8832A0BEAC04}"/>
          </ac:spMkLst>
        </pc:spChg>
        <pc:spChg chg="add mod">
          <ac:chgData name="Cristian Chilipirea" userId="34ab170da5908fc4" providerId="LiveId" clId="{22CAA82C-E66D-46AC-8766-166F124C113E}" dt="2020-10-04T14:42:10.609" v="909" actId="1076"/>
          <ac:spMkLst>
            <pc:docMk/>
            <pc:sldMk cId="3859228379" sldId="518"/>
            <ac:spMk id="40" creationId="{9A83A6B1-457C-408C-B4A5-DD0AF2829EB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1" creationId="{10DFFD64-CDF7-4F54-8A46-75B8589D50E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2" creationId="{AEEE8414-2673-4DB7-84C0-2C988A7FFCB9}"/>
          </ac:spMkLst>
        </pc:spChg>
        <pc:spChg chg="add mod">
          <ac:chgData name="Cristian Chilipirea" userId="34ab170da5908fc4" providerId="LiveId" clId="{22CAA82C-E66D-46AC-8766-166F124C113E}" dt="2020-10-04T14:41:52.537" v="906" actId="1076"/>
          <ac:spMkLst>
            <pc:docMk/>
            <pc:sldMk cId="3859228379" sldId="518"/>
            <ac:spMk id="44" creationId="{751EF04E-4D14-40F7-90B6-5E4156F74489}"/>
          </ac:spMkLst>
        </pc:s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5" creationId="{605DAD5C-734F-4FC6-B5A6-8304ED140B6F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9" creationId="{C9BA4368-0D45-4882-9A20-6ABC97A3800E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13" creationId="{CA490CEC-8CE4-42E5-A854-AA46FA9A77A4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17" creationId="{73FA37A1-C6E9-4A5C-A833-2D5766CD4044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21" creationId="{6B236F02-81E4-4B7B-80F6-F5EA207EF98C}"/>
          </ac:grpSpMkLst>
        </pc:grpChg>
        <pc:grpChg chg="del">
          <ac:chgData name="Cristian Chilipirea" userId="34ab170da5908fc4" providerId="LiveId" clId="{22CAA82C-E66D-46AC-8766-166F124C113E}" dt="2020-10-04T14:41:03.023" v="897" actId="478"/>
          <ac:grpSpMkLst>
            <pc:docMk/>
            <pc:sldMk cId="3859228379" sldId="518"/>
            <ac:grpSpMk id="25" creationId="{83BE5509-CC97-4A70-B602-FC57C10C61F0}"/>
          </ac:grpSpMkLst>
        </pc:grpChg>
        <pc:cxnChg chg="add mod">
          <ac:chgData name="Cristian Chilipirea" userId="34ab170da5908fc4" providerId="LiveId" clId="{22CAA82C-E66D-46AC-8766-166F124C113E}" dt="2020-10-04T14:41:12.075" v="899" actId="1076"/>
          <ac:cxnSpMkLst>
            <pc:docMk/>
            <pc:sldMk cId="3859228379" sldId="518"/>
            <ac:cxnSpMk id="31" creationId="{C80002B3-AD54-4C18-A022-40D9F9DC8DBF}"/>
          </ac:cxnSpMkLst>
        </pc:cxnChg>
        <pc:cxnChg chg="add mod">
          <ac:chgData name="Cristian Chilipirea" userId="34ab170da5908fc4" providerId="LiveId" clId="{22CAA82C-E66D-46AC-8766-166F124C113E}" dt="2020-10-04T14:42:10.609" v="909" actId="1076"/>
          <ac:cxnSpMkLst>
            <pc:docMk/>
            <pc:sldMk cId="3859228379" sldId="518"/>
            <ac:cxnSpMk id="35" creationId="{66073316-46D7-4843-B6A5-912A4A0F6F98}"/>
          </ac:cxnSpMkLst>
        </pc:cxnChg>
        <pc:cxnChg chg="add mod">
          <ac:chgData name="Cristian Chilipirea" userId="34ab170da5908fc4" providerId="LiveId" clId="{22CAA82C-E66D-46AC-8766-166F124C113E}" dt="2020-10-04T14:42:10.609" v="909" actId="1076"/>
          <ac:cxnSpMkLst>
            <pc:docMk/>
            <pc:sldMk cId="3859228379" sldId="518"/>
            <ac:cxnSpMk id="39" creationId="{603036BA-7427-4A3B-9832-46690AEA21CA}"/>
          </ac:cxnSpMkLst>
        </pc:cxnChg>
        <pc:cxnChg chg="add mod">
          <ac:chgData name="Cristian Chilipirea" userId="34ab170da5908fc4" providerId="LiveId" clId="{22CAA82C-E66D-46AC-8766-166F124C113E}" dt="2020-10-04T14:41:52.537" v="906" actId="1076"/>
          <ac:cxnSpMkLst>
            <pc:docMk/>
            <pc:sldMk cId="3859228379" sldId="518"/>
            <ac:cxnSpMk id="43" creationId="{3CE7D972-37C0-4F99-B657-1CAA0574AA24}"/>
          </ac:cxnSpMkLst>
        </pc:cxnChg>
        <pc:cxnChg chg="add mod">
          <ac:chgData name="Cristian Chilipirea" userId="34ab170da5908fc4" providerId="LiveId" clId="{22CAA82C-E66D-46AC-8766-166F124C113E}" dt="2020-10-04T14:42:38.772" v="913" actId="692"/>
          <ac:cxnSpMkLst>
            <pc:docMk/>
            <pc:sldMk cId="3859228379" sldId="518"/>
            <ac:cxnSpMk id="46" creationId="{775C9340-AA1F-4634-B37F-9C6853EE1928}"/>
          </ac:cxnSpMkLst>
        </pc:cxnChg>
        <pc:cxnChg chg="add mod">
          <ac:chgData name="Cristian Chilipirea" userId="34ab170da5908fc4" providerId="LiveId" clId="{22CAA82C-E66D-46AC-8766-166F124C113E}" dt="2020-10-04T14:42:50.975" v="918" actId="14100"/>
          <ac:cxnSpMkLst>
            <pc:docMk/>
            <pc:sldMk cId="3859228379" sldId="518"/>
            <ac:cxnSpMk id="48" creationId="{D9538619-C4EC-4E3F-A7FD-EF81816EA04D}"/>
          </ac:cxnSpMkLst>
        </pc:cxnChg>
      </pc:sldChg>
      <pc:sldChg chg="add del">
        <pc:chgData name="Cristian Chilipirea" userId="34ab170da5908fc4" providerId="LiveId" clId="{22CAA82C-E66D-46AC-8766-166F124C113E}" dt="2020-10-04T16:18:52.199" v="1683" actId="2696"/>
        <pc:sldMkLst>
          <pc:docMk/>
          <pc:sldMk cId="1223463397" sldId="520"/>
        </pc:sldMkLst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93191226" sldId="52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93191226" sldId="523"/>
            <ac:spMk id="2" creationId="{276F7AA1-98E6-4A8B-9303-5D7F767C0B12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761323086" sldId="52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761323086" sldId="524"/>
            <ac:spMk id="2" creationId="{276F7AA1-98E6-4A8B-9303-5D7F767C0B12}"/>
          </ac:spMkLst>
        </pc:spChg>
      </pc:sldChg>
      <pc:sldChg chg="add del">
        <pc:chgData name="Cristian Chilipirea" userId="34ab170da5908fc4" providerId="LiveId" clId="{22CAA82C-E66D-46AC-8766-166F124C113E}" dt="2020-10-04T16:18:52.199" v="1683" actId="2696"/>
        <pc:sldMkLst>
          <pc:docMk/>
          <pc:sldMk cId="2128174877" sldId="525"/>
        </pc:sldMkLst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84922801" sldId="52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84922801" sldId="526"/>
            <ac:spMk id="2" creationId="{C246B18D-21B3-4B24-B48E-7496160B3CF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918988431" sldId="52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918988431" sldId="527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71541737" sldId="52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71541737" sldId="528"/>
            <ac:spMk id="2" creationId="{A1D93475-2C96-4076-8427-B487F8A011F7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617174008" sldId="52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617174008" sldId="529"/>
            <ac:spMk id="2" creationId="{3EFA92BB-C69E-43F3-9DE0-27787169A73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742774632" sldId="53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742774632" sldId="530"/>
            <ac:spMk id="2" creationId="{3EFA92BB-C69E-43F3-9DE0-27787169A731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619967694" sldId="53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619967694" sldId="531"/>
            <ac:spMk id="2" creationId="{2CAB0339-8ECB-4A27-A3AD-91EE677C5B6B}"/>
          </ac:spMkLst>
        </pc:spChg>
      </pc:sldChg>
      <pc:sldChg chg="addSp delSp modSp mod">
        <pc:chgData name="Cristian Chilipirea" userId="34ab170da5908fc4" providerId="LiveId" clId="{22CAA82C-E66D-46AC-8766-166F124C113E}" dt="2020-10-04T13:37:11.574" v="325" actId="1076"/>
        <pc:sldMkLst>
          <pc:docMk/>
          <pc:sldMk cId="1290587018" sldId="53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290587018" sldId="532"/>
            <ac:spMk id="2" creationId="{276F7AA1-98E6-4A8B-9303-5D7F767C0B12}"/>
          </ac:spMkLst>
        </pc:spChg>
        <pc:picChg chg="add mod">
          <ac:chgData name="Cristian Chilipirea" userId="34ab170da5908fc4" providerId="LiveId" clId="{22CAA82C-E66D-46AC-8766-166F124C113E}" dt="2020-10-04T13:37:11.574" v="325" actId="1076"/>
          <ac:picMkLst>
            <pc:docMk/>
            <pc:sldMk cId="1290587018" sldId="532"/>
            <ac:picMk id="5" creationId="{5BA6959E-3462-47C8-8C88-D697D747F486}"/>
          </ac:picMkLst>
        </pc:picChg>
        <pc:picChg chg="add del mod">
          <ac:chgData name="Cristian Chilipirea" userId="34ab170da5908fc4" providerId="LiveId" clId="{22CAA82C-E66D-46AC-8766-166F124C113E}" dt="2020-10-04T13:36:56.703" v="319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modSp mod modNotesTx">
        <pc:chgData name="Cristian Chilipirea" userId="34ab170da5908fc4" providerId="LiveId" clId="{22CAA82C-E66D-46AC-8766-166F124C113E}" dt="2020-10-04T14:12:54.759" v="802" actId="962"/>
        <pc:sldMkLst>
          <pc:docMk/>
          <pc:sldMk cId="238918458" sldId="533"/>
        </pc:sldMkLst>
        <pc:picChg chg="add mod">
          <ac:chgData name="Cristian Chilipirea" userId="34ab170da5908fc4" providerId="LiveId" clId="{22CAA82C-E66D-46AC-8766-166F124C113E}" dt="2020-10-04T14:12:44.527" v="786" actId="962"/>
          <ac:picMkLst>
            <pc:docMk/>
            <pc:sldMk cId="238918458" sldId="533"/>
            <ac:picMk id="5" creationId="{46980426-59DE-4BF0-A220-AAD621B4214C}"/>
          </ac:picMkLst>
        </pc:picChg>
        <pc:picChg chg="add mod">
          <ac:chgData name="Cristian Chilipirea" userId="34ab170da5908fc4" providerId="LiveId" clId="{22CAA82C-E66D-46AC-8766-166F124C113E}" dt="2020-10-04T14:12:54.759" v="802" actId="962"/>
          <ac:picMkLst>
            <pc:docMk/>
            <pc:sldMk cId="238918458" sldId="533"/>
            <ac:picMk id="6" creationId="{7A9B01C5-18D1-4D14-9E5A-5F1A8B410B49}"/>
          </ac:picMkLst>
        </pc:picChg>
        <pc:picChg chg="mod">
          <ac:chgData name="Cristian Chilipirea" userId="34ab170da5908fc4" providerId="LiveId" clId="{22CAA82C-E66D-46AC-8766-166F124C113E}" dt="2020-10-04T14:12:49.281" v="794" actId="962"/>
          <ac:picMkLst>
            <pc:docMk/>
            <pc:sldMk cId="238918458" sldId="533"/>
            <ac:picMk id="11" creationId="{7187F0D2-EF9C-462D-B613-36E59D176009}"/>
          </ac:picMkLst>
        </pc:picChg>
      </pc:sldChg>
      <pc:sldChg chg="modSp mod modNotesTx">
        <pc:chgData name="Cristian Chilipirea" userId="34ab170da5908fc4" providerId="LiveId" clId="{22CAA82C-E66D-46AC-8766-166F124C113E}" dt="2020-10-04T14:14:30.197" v="811" actId="962"/>
        <pc:sldMkLst>
          <pc:docMk/>
          <pc:sldMk cId="162901516" sldId="53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62901516" sldId="534"/>
            <ac:spMk id="2" creationId="{F0E10AA8-D063-4FA6-95F8-4024B4CC6F0E}"/>
          </ac:spMkLst>
        </pc:spChg>
        <pc:picChg chg="mod">
          <ac:chgData name="Cristian Chilipirea" userId="34ab170da5908fc4" providerId="LiveId" clId="{22CAA82C-E66D-46AC-8766-166F124C113E}" dt="2020-10-04T14:14:30.197" v="811" actId="962"/>
          <ac:picMkLst>
            <pc:docMk/>
            <pc:sldMk cId="162901516" sldId="534"/>
            <ac:picMk id="7" creationId="{C9F94140-5116-4753-86D3-117EB09854C7}"/>
          </ac:picMkLst>
        </pc:pic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632471956" sldId="53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632471956" sldId="535"/>
            <ac:spMk id="2" creationId="{36DA95D2-76E5-416E-A7A2-C343803F5F91}"/>
          </ac:spMkLst>
        </pc:spChg>
      </pc:sldChg>
      <pc:sldChg chg="modSp mod ord">
        <pc:chgData name="Cristian Chilipirea" userId="34ab170da5908fc4" providerId="LiveId" clId="{22CAA82C-E66D-46AC-8766-166F124C113E}" dt="2020-10-04T14:14:40.233" v="813" actId="962"/>
        <pc:sldMkLst>
          <pc:docMk/>
          <pc:sldMk cId="2927050837" sldId="53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927050837" sldId="536"/>
            <ac:spMk id="2" creationId="{3F3BEEF4-2CD0-4BD5-B27B-F2CC22C6A6CF}"/>
          </ac:spMkLst>
        </pc:spChg>
        <pc:picChg chg="mod">
          <ac:chgData name="Cristian Chilipirea" userId="34ab170da5908fc4" providerId="LiveId" clId="{22CAA82C-E66D-46AC-8766-166F124C113E}" dt="2020-10-04T14:14:40.233" v="813" actId="962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mod">
        <pc:chgData name="Cristian Chilipirea" userId="34ab170da5908fc4" providerId="LiveId" clId="{22CAA82C-E66D-46AC-8766-166F124C113E}" dt="2020-10-04T13:31:44.763" v="308" actId="20577"/>
        <pc:sldMkLst>
          <pc:docMk/>
          <pc:sldMk cId="625462843" sldId="537"/>
        </pc:sldMkLst>
        <pc:spChg chg="mod">
          <ac:chgData name="Cristian Chilipirea" userId="34ab170da5908fc4" providerId="LiveId" clId="{22CAA82C-E66D-46AC-8766-166F124C113E}" dt="2020-10-04T13:31:44.763" v="308" actId="20577"/>
          <ac:spMkLst>
            <pc:docMk/>
            <pc:sldMk cId="625462843" sldId="537"/>
            <ac:spMk id="2" creationId="{3AB47608-D492-43E1-AFB5-C77AB80D72B2}"/>
          </ac:spMkLst>
        </pc:spChg>
        <pc:picChg chg="add mod">
          <ac:chgData name="Cristian Chilipirea" userId="34ab170da5908fc4" providerId="LiveId" clId="{22CAA82C-E66D-46AC-8766-166F124C113E}" dt="2020-10-04T13:31:40.004" v="301" actId="962"/>
          <ac:picMkLst>
            <pc:docMk/>
            <pc:sldMk cId="625462843" sldId="537"/>
            <ac:picMk id="5" creationId="{C00785EB-72B4-41FE-A887-20A3C6C10F6D}"/>
          </ac:picMkLst>
        </pc:picChg>
        <pc:picChg chg="del">
          <ac:chgData name="Cristian Chilipirea" userId="34ab170da5908fc4" providerId="LiveId" clId="{22CAA82C-E66D-46AC-8766-166F124C113E}" dt="2020-10-04T13:31:36.580" v="297" actId="478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mod ord">
        <pc:chgData name="Cristian Chilipirea" userId="34ab170da5908fc4" providerId="LiveId" clId="{22CAA82C-E66D-46AC-8766-166F124C113E}" dt="2020-10-04T16:21:40.720" v="1736"/>
        <pc:sldMkLst>
          <pc:docMk/>
          <pc:sldMk cId="1741540215" sldId="538"/>
        </pc:sldMkLst>
        <pc:spChg chg="add del mod">
          <ac:chgData name="Cristian Chilipirea" userId="34ab170da5908fc4" providerId="LiveId" clId="{22CAA82C-E66D-46AC-8766-166F124C113E}" dt="2020-10-04T13:41:29.545" v="407" actId="478"/>
          <ac:spMkLst>
            <pc:docMk/>
            <pc:sldMk cId="1741540215" sldId="538"/>
            <ac:spMk id="5" creationId="{D4E5F58C-E36B-4A6F-B0CD-4DCED343AE4C}"/>
          </ac:spMkLst>
        </pc:spChg>
        <pc:picChg chg="add mod">
          <ac:chgData name="Cristian Chilipirea" userId="34ab170da5908fc4" providerId="LiveId" clId="{22CAA82C-E66D-46AC-8766-166F124C113E}" dt="2020-10-04T13:41:57.450" v="434" actId="962"/>
          <ac:picMkLst>
            <pc:docMk/>
            <pc:sldMk cId="1741540215" sldId="538"/>
            <ac:picMk id="3" creationId="{345739FE-5CBD-4E2F-A183-6DAC86291262}"/>
          </ac:picMkLst>
        </pc:picChg>
        <pc:picChg chg="add mod">
          <ac:chgData name="Cristian Chilipirea" userId="34ab170da5908fc4" providerId="LiveId" clId="{22CAA82C-E66D-46AC-8766-166F124C113E}" dt="2020-10-04T13:41:51.194" v="426" actId="962"/>
          <ac:picMkLst>
            <pc:docMk/>
            <pc:sldMk cId="1741540215" sldId="538"/>
            <ac:picMk id="6" creationId="{141AB825-13C4-4038-8102-69420D79D2D1}"/>
          </ac:picMkLst>
        </pc:picChg>
        <pc:picChg chg="add mod">
          <ac:chgData name="Cristian Chilipirea" userId="34ab170da5908fc4" providerId="LiveId" clId="{22CAA82C-E66D-46AC-8766-166F124C113E}" dt="2020-10-04T13:41:41.885" v="416" actId="962"/>
          <ac:picMkLst>
            <pc:docMk/>
            <pc:sldMk cId="1741540215" sldId="538"/>
            <ac:picMk id="7" creationId="{6F1DAA64-9C05-4E9B-A059-C773FDC4911B}"/>
          </ac:picMkLst>
        </pc:picChg>
        <pc:picChg chg="del mod">
          <ac:chgData name="Cristian Chilipirea" userId="34ab170da5908fc4" providerId="LiveId" clId="{22CAA82C-E66D-46AC-8766-166F124C113E}" dt="2020-10-04T13:41:20.408" v="404" actId="478"/>
          <ac:picMkLst>
            <pc:docMk/>
            <pc:sldMk cId="1741540215" sldId="538"/>
            <ac:picMk id="10" creationId="{3F38ED30-6807-4C93-B632-3C556619CC34}"/>
          </ac:picMkLst>
        </pc:picChg>
      </pc:sldChg>
      <pc:sldChg chg="addSp delSp modSp mod delAnim">
        <pc:chgData name="Cristian Chilipirea" userId="34ab170da5908fc4" providerId="LiveId" clId="{22CAA82C-E66D-46AC-8766-166F124C113E}" dt="2020-10-04T14:54:55.655" v="1073" actId="1076"/>
        <pc:sldMkLst>
          <pc:docMk/>
          <pc:sldMk cId="1544035050" sldId="53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544035050" sldId="539"/>
            <ac:spMk id="2" creationId="{5CA14E37-593D-4F4A-A2A9-D7FB5B67CD0C}"/>
          </ac:spMkLst>
        </pc:spChg>
        <pc:spChg chg="del">
          <ac:chgData name="Cristian Chilipirea" userId="34ab170da5908fc4" providerId="LiveId" clId="{22CAA82C-E66D-46AC-8766-166F124C113E}" dt="2020-10-04T14:48:46.755" v="940" actId="478"/>
          <ac:spMkLst>
            <pc:docMk/>
            <pc:sldMk cId="1544035050" sldId="539"/>
            <ac:spMk id="6" creationId="{7EA1E09F-19A7-48B1-9E1B-30860187FB25}"/>
          </ac:spMkLst>
        </pc:spChg>
        <pc:spChg chg="del">
          <ac:chgData name="Cristian Chilipirea" userId="34ab170da5908fc4" providerId="LiveId" clId="{22CAA82C-E66D-46AC-8766-166F124C113E}" dt="2020-10-04T14:43:55.499" v="919" actId="478"/>
          <ac:spMkLst>
            <pc:docMk/>
            <pc:sldMk cId="1544035050" sldId="539"/>
            <ac:spMk id="7" creationId="{E6215701-7D46-42BC-BBE7-8BEE9FC929A2}"/>
          </ac:spMkLst>
        </pc:spChg>
        <pc:spChg chg="del">
          <ac:chgData name="Cristian Chilipirea" userId="34ab170da5908fc4" providerId="LiveId" clId="{22CAA82C-E66D-46AC-8766-166F124C113E}" dt="2020-10-04T14:44:21.099" v="924" actId="478"/>
          <ac:spMkLst>
            <pc:docMk/>
            <pc:sldMk cId="1544035050" sldId="539"/>
            <ac:spMk id="8" creationId="{DB4E325C-A10C-4B67-80D4-CAA5163EA6BC}"/>
          </ac:spMkLst>
        </pc:spChg>
        <pc:spChg chg="del mod">
          <ac:chgData name="Cristian Chilipirea" userId="34ab170da5908fc4" providerId="LiveId" clId="{22CAA82C-E66D-46AC-8766-166F124C113E}" dt="2020-10-04T14:54:17.648" v="1065" actId="478"/>
          <ac:spMkLst>
            <pc:docMk/>
            <pc:sldMk cId="1544035050" sldId="539"/>
            <ac:spMk id="9" creationId="{CBB00072-C1DD-47FA-9AC3-FF570ACD8158}"/>
          </ac:spMkLst>
        </pc:spChg>
        <pc:spChg chg="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0" creationId="{984CB7F1-3A41-4766-A415-4F5E11B8A81B}"/>
          </ac:spMkLst>
        </pc:spChg>
        <pc:spChg chg="del mod">
          <ac:chgData name="Cristian Chilipirea" userId="34ab170da5908fc4" providerId="LiveId" clId="{22CAA82C-E66D-46AC-8766-166F124C113E}" dt="2020-10-04T14:54:18.879" v="1066" actId="478"/>
          <ac:spMkLst>
            <pc:docMk/>
            <pc:sldMk cId="1544035050" sldId="539"/>
            <ac:spMk id="11" creationId="{F9B6C442-07F9-4F0A-B43D-9458D1BD6731}"/>
          </ac:spMkLst>
        </pc:spChg>
        <pc:spChg chg="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2" creationId="{D30575D3-B1A9-4A14-90E6-7DEB43E9B646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4" creationId="{CA239959-54A5-46AF-A8C5-30F04C54E34E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6" creationId="{5C7EF272-0935-4D55-8091-A85D56862891}"/>
          </ac:spMkLst>
        </pc:spChg>
        <pc:spChg chg="add mod">
          <ac:chgData name="Cristian Chilipirea" userId="34ab170da5908fc4" providerId="LiveId" clId="{22CAA82C-E66D-46AC-8766-166F124C113E}" dt="2020-10-04T14:54:55.655" v="1073" actId="1076"/>
          <ac:spMkLst>
            <pc:docMk/>
            <pc:sldMk cId="1544035050" sldId="539"/>
            <ac:spMk id="18" creationId="{F1231C3D-1C7F-44A1-910D-77D6FEF6BF84}"/>
          </ac:spMkLst>
        </pc:spChg>
        <pc:graphicFrameChg chg="add mod modGraphic">
          <ac:chgData name="Cristian Chilipirea" userId="34ab170da5908fc4" providerId="LiveId" clId="{22CAA82C-E66D-46AC-8766-166F124C113E}" dt="2020-10-04T14:54:55.655" v="1073" actId="1076"/>
          <ac:graphicFrameMkLst>
            <pc:docMk/>
            <pc:sldMk cId="1544035050" sldId="539"/>
            <ac:graphicFrameMk id="19" creationId="{F27D61E7-A3D6-47BD-80E9-841893C69B00}"/>
          </ac:graphicFrameMkLst>
        </pc:graphicFrameChg>
        <pc:picChg chg="del mod">
          <ac:chgData name="Cristian Chilipirea" userId="34ab170da5908fc4" providerId="LiveId" clId="{22CAA82C-E66D-46AC-8766-166F124C113E}" dt="2020-10-04T14:52:50.148" v="1057" actId="478"/>
          <ac:picMkLst>
            <pc:docMk/>
            <pc:sldMk cId="1544035050" sldId="539"/>
            <ac:picMk id="5" creationId="{F01E146E-8F81-48AB-BAD5-3328CBD56D76}"/>
          </ac:picMkLst>
        </pc:picChg>
        <pc:cxnChg chg="add mod">
          <ac:chgData name="Cristian Chilipirea" userId="34ab170da5908fc4" providerId="LiveId" clId="{22CAA82C-E66D-46AC-8766-166F124C113E}" dt="2020-10-04T14:54:55.655" v="1073" actId="1076"/>
          <ac:cxnSpMkLst>
            <pc:docMk/>
            <pc:sldMk cId="1544035050" sldId="539"/>
            <ac:cxnSpMk id="21" creationId="{FDFC53DC-B952-4A34-B5F7-9356494D2992}"/>
          </ac:cxnSpMkLst>
        </pc:cxnChg>
        <pc:cxnChg chg="add mod">
          <ac:chgData name="Cristian Chilipirea" userId="34ab170da5908fc4" providerId="LiveId" clId="{22CAA82C-E66D-46AC-8766-166F124C113E}" dt="2020-10-04T14:54:55.655" v="1073" actId="1076"/>
          <ac:cxnSpMkLst>
            <pc:docMk/>
            <pc:sldMk cId="1544035050" sldId="539"/>
            <ac:cxnSpMk id="22" creationId="{3E23681D-6184-4875-87FE-482845915EC8}"/>
          </ac:cxnSpMkLst>
        </pc:cxnChg>
      </pc:sldChg>
      <pc:sldChg chg="modSp mod">
        <pc:chgData name="Cristian Chilipirea" userId="34ab170da5908fc4" providerId="LiveId" clId="{22CAA82C-E66D-46AC-8766-166F124C113E}" dt="2020-10-04T13:37:39.013" v="335" actId="6549"/>
        <pc:sldMkLst>
          <pc:docMk/>
          <pc:sldMk cId="2002666867" sldId="54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22CAA82C-E66D-46AC-8766-166F124C113E}" dt="2020-10-04T13:37:39.013" v="335" actId="6549"/>
          <ac:spMkLst>
            <pc:docMk/>
            <pc:sldMk cId="2002666867" sldId="540"/>
            <ac:spMk id="3" creationId="{D8E55A74-EA14-488A-A45A-25C1A867A44B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888411994" sldId="54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888411994" sldId="541"/>
            <ac:spMk id="2" creationId="{C246B18D-21B3-4B24-B48E-7496160B3CF6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728125730" sldId="54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728125730" sldId="542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289218972" sldId="54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289218972" sldId="543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126027227" sldId="54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126027227" sldId="544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44370955" sldId="545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44370955" sldId="545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882107523" sldId="546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882107523" sldId="546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558091035" sldId="547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558091035" sldId="547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034493033" sldId="548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034493033" sldId="548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2448597296" sldId="549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2448597296" sldId="549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3128890427" sldId="550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3128890427" sldId="550"/>
            <ac:spMk id="2" creationId="{C3E94133-1880-4417-AA41-BF0388D21CA5}"/>
          </ac:spMkLst>
        </pc:spChg>
      </pc:sldChg>
      <pc:sldChg chg="modSp mod">
        <pc:chgData name="Cristian Chilipirea" userId="34ab170da5908fc4" providerId="LiveId" clId="{22CAA82C-E66D-46AC-8766-166F124C113E}" dt="2020-10-04T13:39:10.788" v="398" actId="20577"/>
        <pc:sldMkLst>
          <pc:docMk/>
          <pc:sldMk cId="447635862" sldId="551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22CAA82C-E66D-46AC-8766-166F124C113E}" dt="2020-10-04T13:39:10.788" v="398" actId="20577"/>
          <ac:spMkLst>
            <pc:docMk/>
            <pc:sldMk cId="447635862" sldId="551"/>
            <ac:spMk id="3" creationId="{6634E7C2-E6C2-465A-8B72-4336D89C5A7C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483517246" sldId="552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483517246" sldId="552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901537233" sldId="553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901537233" sldId="553"/>
            <ac:spMk id="2" creationId="{C3E94133-1880-4417-AA41-BF0388D21CA5}"/>
          </ac:spMkLst>
        </pc:spChg>
      </pc:sldChg>
      <pc:sldChg chg="modSp">
        <pc:chgData name="Cristian Chilipirea" userId="34ab170da5908fc4" providerId="LiveId" clId="{22CAA82C-E66D-46AC-8766-166F124C113E}" dt="2020-10-04T13:24:25.164" v="265"/>
        <pc:sldMkLst>
          <pc:docMk/>
          <pc:sldMk cId="1544456519" sldId="554"/>
        </pc:sldMkLst>
        <pc:spChg chg="mod">
          <ac:chgData name="Cristian Chilipirea" userId="34ab170da5908fc4" providerId="LiveId" clId="{22CAA82C-E66D-46AC-8766-166F124C113E}" dt="2020-10-04T13:24:25.164" v="265"/>
          <ac:spMkLst>
            <pc:docMk/>
            <pc:sldMk cId="1544456519" sldId="554"/>
            <ac:spMk id="2" creationId="{C3E94133-1880-4417-AA41-BF0388D21CA5}"/>
          </ac:spMkLst>
        </pc:spChg>
      </pc:sldChg>
      <pc:sldChg chg="addSp delSp modSp new mod modNotesTx">
        <pc:chgData name="Cristian Chilipirea" userId="34ab170da5908fc4" providerId="LiveId" clId="{22CAA82C-E66D-46AC-8766-166F124C113E}" dt="2020-10-04T13:30:04.236" v="294" actId="1076"/>
        <pc:sldMkLst>
          <pc:docMk/>
          <pc:sldMk cId="469359816" sldId="555"/>
        </pc:sldMkLst>
        <pc:spChg chg="del">
          <ac:chgData name="Cristian Chilipirea" userId="34ab170da5908fc4" providerId="LiveId" clId="{22CAA82C-E66D-46AC-8766-166F124C113E}" dt="2020-10-04T13:29:53.888" v="285" actId="478"/>
          <ac:spMkLst>
            <pc:docMk/>
            <pc:sldMk cId="469359816" sldId="555"/>
            <ac:spMk id="2" creationId="{386E4BF3-8C30-47C4-864B-61A46FFFAED9}"/>
          </ac:spMkLst>
        </pc:spChg>
        <pc:spChg chg="mod">
          <ac:chgData name="Cristian Chilipirea" userId="34ab170da5908fc4" providerId="LiveId" clId="{22CAA82C-E66D-46AC-8766-166F124C113E}" dt="2020-10-04T13:29:47.731" v="284" actId="20577"/>
          <ac:spMkLst>
            <pc:docMk/>
            <pc:sldMk cId="469359816" sldId="555"/>
            <ac:spMk id="4" creationId="{B7B19F45-99AF-4628-AF6D-720C45F20965}"/>
          </ac:spMkLst>
        </pc:spChg>
        <pc:spChg chg="add del">
          <ac:chgData name="Cristian Chilipirea" userId="34ab170da5908fc4" providerId="LiveId" clId="{22CAA82C-E66D-46AC-8766-166F124C113E}" dt="2020-10-04T13:29:55.305" v="287" actId="22"/>
          <ac:spMkLst>
            <pc:docMk/>
            <pc:sldMk cId="469359816" sldId="555"/>
            <ac:spMk id="6" creationId="{9695B5E4-489D-4DB5-A4F1-6F3974F5D1BE}"/>
          </ac:spMkLst>
        </pc:spChg>
        <pc:picChg chg="add mod">
          <ac:chgData name="Cristian Chilipirea" userId="34ab170da5908fc4" providerId="LiveId" clId="{22CAA82C-E66D-46AC-8766-166F124C113E}" dt="2020-10-04T13:30:04.236" v="294" actId="1076"/>
          <ac:picMkLst>
            <pc:docMk/>
            <pc:sldMk cId="469359816" sldId="555"/>
            <ac:picMk id="8" creationId="{7BD86560-082E-4136-A297-E1B238980957}"/>
          </ac:picMkLst>
        </pc:picChg>
      </pc:sldChg>
      <pc:sldChg chg="delSp modSp new mod">
        <pc:chgData name="Cristian Chilipirea" userId="34ab170da5908fc4" providerId="LiveId" clId="{22CAA82C-E66D-46AC-8766-166F124C113E}" dt="2020-10-04T13:44:59.509" v="438" actId="478"/>
        <pc:sldMkLst>
          <pc:docMk/>
          <pc:sldMk cId="2139583102" sldId="556"/>
        </pc:sldMkLst>
        <pc:spChg chg="del mod">
          <ac:chgData name="Cristian Chilipirea" userId="34ab170da5908fc4" providerId="LiveId" clId="{22CAA82C-E66D-46AC-8766-166F124C113E}" dt="2020-10-04T13:44:59.509" v="438" actId="478"/>
          <ac:spMkLst>
            <pc:docMk/>
            <pc:sldMk cId="2139583102" sldId="556"/>
            <ac:spMk id="2" creationId="{2998302F-7AD8-41C6-A0F3-7C4E27D69906}"/>
          </ac:spMkLst>
        </pc:spChg>
        <pc:spChg chg="mod">
          <ac:chgData name="Cristian Chilipirea" userId="34ab170da5908fc4" providerId="LiveId" clId="{22CAA82C-E66D-46AC-8766-166F124C113E}" dt="2020-10-04T13:44:57.214" v="436"/>
          <ac:spMkLst>
            <pc:docMk/>
            <pc:sldMk cId="2139583102" sldId="556"/>
            <ac:spMk id="4" creationId="{8CA29F60-1D24-4890-859A-047AEB40D55C}"/>
          </ac:spMkLst>
        </pc:spChg>
      </pc:sldChg>
      <pc:sldChg chg="addSp delSp modSp new mod">
        <pc:chgData name="Cristian Chilipirea" userId="34ab170da5908fc4" providerId="LiveId" clId="{22CAA82C-E66D-46AC-8766-166F124C113E}" dt="2020-10-04T14:10:29.889" v="766" actId="14100"/>
        <pc:sldMkLst>
          <pc:docMk/>
          <pc:sldMk cId="828686303" sldId="557"/>
        </pc:sldMkLst>
        <pc:spChg chg="del">
          <ac:chgData name="Cristian Chilipirea" userId="34ab170da5908fc4" providerId="LiveId" clId="{22CAA82C-E66D-46AC-8766-166F124C113E}" dt="2020-10-04T14:03:56.577" v="662" actId="478"/>
          <ac:spMkLst>
            <pc:docMk/>
            <pc:sldMk cId="828686303" sldId="557"/>
            <ac:spMk id="2" creationId="{F73BF736-87E9-4B90-B916-496C3839C633}"/>
          </ac:spMkLst>
        </pc:spChg>
        <pc:spChg chg="mod">
          <ac:chgData name="Cristian Chilipirea" userId="34ab170da5908fc4" providerId="LiveId" clId="{22CAA82C-E66D-46AC-8766-166F124C113E}" dt="2020-10-04T14:03:47.454" v="661" actId="6549"/>
          <ac:spMkLst>
            <pc:docMk/>
            <pc:sldMk cId="828686303" sldId="557"/>
            <ac:spMk id="4" creationId="{96E2F09E-A240-4B9F-AD3B-E8BF7C1326AC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5" creationId="{57931CCC-8623-4F2D-A133-4076397ACE9F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6" creationId="{6B5A8C18-B7FA-42CE-A800-B144C34CA44C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7" creationId="{BE5086DD-C499-4568-B015-BC9C97849FB6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8" creationId="{08EE7238-CAAC-4CA6-80BC-7C58D5E6B329}"/>
          </ac:spMkLst>
        </pc:spChg>
        <pc:spChg chg="add mod">
          <ac:chgData name="Cristian Chilipirea" userId="34ab170da5908fc4" providerId="LiveId" clId="{22CAA82C-E66D-46AC-8766-166F124C113E}" dt="2020-10-04T14:04:02.254" v="664" actId="1076"/>
          <ac:spMkLst>
            <pc:docMk/>
            <pc:sldMk cId="828686303" sldId="557"/>
            <ac:spMk id="12" creationId="{014DEC8D-5365-4AE4-9099-DCEF60435219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3" creationId="{FEBDB70E-D727-438D-B7A4-67E8B40F923D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4" creationId="{9640D3EF-1A43-420F-9C70-3E320032A762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5" creationId="{EB92E1DA-EA12-4854-9C65-367E7D45D066}"/>
          </ac:spMkLst>
        </pc:spChg>
        <pc:spChg chg="add mod">
          <ac:chgData name="Cristian Chilipirea" userId="34ab170da5908fc4" providerId="LiveId" clId="{22CAA82C-E66D-46AC-8766-166F124C113E}" dt="2020-10-04T14:09:59.657" v="759" actId="14100"/>
          <ac:spMkLst>
            <pc:docMk/>
            <pc:sldMk cId="828686303" sldId="557"/>
            <ac:spMk id="16" creationId="{DC8402E6-F3F9-4CA7-914A-CEF84E66D7F6}"/>
          </ac:spMkLst>
        </pc:spChg>
        <pc:spChg chg="add del mod">
          <ac:chgData name="Cristian Chilipirea" userId="34ab170da5908fc4" providerId="LiveId" clId="{22CAA82C-E66D-46AC-8766-166F124C113E}" dt="2020-10-04T14:08:32.422" v="738" actId="478"/>
          <ac:spMkLst>
            <pc:docMk/>
            <pc:sldMk cId="828686303" sldId="557"/>
            <ac:spMk id="20" creationId="{47394179-9168-4612-A476-07786EF1ACD3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3" creationId="{67CA168E-DD15-494C-AE7C-B40EB56BA725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4" creationId="{2425324F-5895-4F51-B027-6A939636723F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5" creationId="{74815856-30E6-4B62-BC99-207E4E07034C}"/>
          </ac:spMkLst>
        </pc:spChg>
        <pc:spChg chg="add mod">
          <ac:chgData name="Cristian Chilipirea" userId="34ab170da5908fc4" providerId="LiveId" clId="{22CAA82C-E66D-46AC-8766-166F124C113E}" dt="2020-10-04T14:09:54.303" v="758" actId="14100"/>
          <ac:spMkLst>
            <pc:docMk/>
            <pc:sldMk cId="828686303" sldId="557"/>
            <ac:spMk id="26" creationId="{332D76EC-CE20-4C74-B234-61E93879EC91}"/>
          </ac:spMkLst>
        </pc:spChg>
        <pc:spChg chg="add mod">
          <ac:chgData name="Cristian Chilipirea" userId="34ab170da5908fc4" providerId="LiveId" clId="{22CAA82C-E66D-46AC-8766-166F124C113E}" dt="2020-10-04T14:09:25.453" v="756" actId="1076"/>
          <ac:spMkLst>
            <pc:docMk/>
            <pc:sldMk cId="828686303" sldId="557"/>
            <ac:spMk id="32" creationId="{3B1C3CB0-EAD3-4BF3-913C-15B38BD56439}"/>
          </ac:spMkLst>
        </pc:spChg>
        <pc:spChg chg="add mod">
          <ac:chgData name="Cristian Chilipirea" userId="34ab170da5908fc4" providerId="LiveId" clId="{22CAA82C-E66D-46AC-8766-166F124C113E}" dt="2020-10-04T14:10:29.889" v="766" actId="14100"/>
          <ac:spMkLst>
            <pc:docMk/>
            <pc:sldMk cId="828686303" sldId="557"/>
            <ac:spMk id="37" creationId="{6030798D-E720-4EAC-9C4E-9A49FEBA1101}"/>
          </ac:spMkLst>
        </pc:sp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9" creationId="{9F38CD84-2AFB-4279-A1C6-93A2EEA8052B}"/>
          </ac:cxnSpMkLst>
        </pc:cxn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10" creationId="{184776E9-F8D7-464F-9641-3C9D0C4835C8}"/>
          </ac:cxnSpMkLst>
        </pc:cxnChg>
        <pc:cxnChg chg="add mod">
          <ac:chgData name="Cristian Chilipirea" userId="34ab170da5908fc4" providerId="LiveId" clId="{22CAA82C-E66D-46AC-8766-166F124C113E}" dt="2020-10-04T14:04:02.254" v="664" actId="1076"/>
          <ac:cxnSpMkLst>
            <pc:docMk/>
            <pc:sldMk cId="828686303" sldId="557"/>
            <ac:cxnSpMk id="11" creationId="{2E57AA21-53F0-4FD3-8CBA-5137DA8ECACB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7" creationId="{DCF6B95D-70C4-460B-8315-FDE6A11CAFD1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8" creationId="{2FFCE5FF-09F5-4564-99D4-977DF52550DA}"/>
          </ac:cxnSpMkLst>
        </pc:cxnChg>
        <pc:cxnChg chg="add mod">
          <ac:chgData name="Cristian Chilipirea" userId="34ab170da5908fc4" providerId="LiveId" clId="{22CAA82C-E66D-46AC-8766-166F124C113E}" dt="2020-10-04T14:09:59.657" v="759" actId="14100"/>
          <ac:cxnSpMkLst>
            <pc:docMk/>
            <pc:sldMk cId="828686303" sldId="557"/>
            <ac:cxnSpMk id="19" creationId="{0BBD132C-3031-49DC-8943-07C298CB7411}"/>
          </ac:cxnSpMkLst>
        </pc:cxnChg>
        <pc:cxnChg chg="add mod">
          <ac:chgData name="Cristian Chilipirea" userId="34ab170da5908fc4" providerId="LiveId" clId="{22CAA82C-E66D-46AC-8766-166F124C113E}" dt="2020-10-04T14:10:03.703" v="760" actId="14100"/>
          <ac:cxnSpMkLst>
            <pc:docMk/>
            <pc:sldMk cId="828686303" sldId="557"/>
            <ac:cxnSpMk id="21" creationId="{A59345A8-E96C-44AD-9C29-DBF639DB10F4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7" creationId="{80929940-C462-4D2F-B3F7-B9AB3FFB604D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8" creationId="{D959770C-62DE-43B5-945D-DFC6F1E12B79}"/>
          </ac:cxnSpMkLst>
        </pc:cxnChg>
        <pc:cxnChg chg="add mod">
          <ac:chgData name="Cristian Chilipirea" userId="34ab170da5908fc4" providerId="LiveId" clId="{22CAA82C-E66D-46AC-8766-166F124C113E}" dt="2020-10-04T14:09:54.303" v="758" actId="14100"/>
          <ac:cxnSpMkLst>
            <pc:docMk/>
            <pc:sldMk cId="828686303" sldId="557"/>
            <ac:cxnSpMk id="29" creationId="{18E60848-F30B-439E-958D-23022366F8C5}"/>
          </ac:cxnSpMkLst>
        </pc:cxnChg>
        <pc:cxnChg chg="add del mod">
          <ac:chgData name="Cristian Chilipirea" userId="34ab170da5908fc4" providerId="LiveId" clId="{22CAA82C-E66D-46AC-8766-166F124C113E}" dt="2020-10-04T14:08:58.382" v="743" actId="478"/>
          <ac:cxnSpMkLst>
            <pc:docMk/>
            <pc:sldMk cId="828686303" sldId="557"/>
            <ac:cxnSpMk id="30" creationId="{D67D397C-DA11-4FF0-A4DF-F21F523B2F39}"/>
          </ac:cxnSpMkLst>
        </pc:cxnChg>
        <pc:cxnChg chg="add">
          <ac:chgData name="Cristian Chilipirea" userId="34ab170da5908fc4" providerId="LiveId" clId="{22CAA82C-E66D-46AC-8766-166F124C113E}" dt="2020-10-04T14:09:35.081" v="757" actId="11529"/>
          <ac:cxnSpMkLst>
            <pc:docMk/>
            <pc:sldMk cId="828686303" sldId="557"/>
            <ac:cxnSpMk id="34" creationId="{FB9F0C8F-5583-41BF-B6AC-9E137360727C}"/>
          </ac:cxnSpMkLst>
        </pc:cxnChg>
      </pc:sldChg>
      <pc:sldChg chg="addSp delSp modSp add mod">
        <pc:chgData name="Cristian Chilipirea" userId="34ab170da5908fc4" providerId="LiveId" clId="{22CAA82C-E66D-46AC-8766-166F124C113E}" dt="2020-10-04T14:10:13.057" v="761" actId="478"/>
        <pc:sldMkLst>
          <pc:docMk/>
          <pc:sldMk cId="3132517813" sldId="558"/>
        </pc:sldMkLst>
        <pc:spChg chg="mod">
          <ac:chgData name="Cristian Chilipirea" userId="34ab170da5908fc4" providerId="LiveId" clId="{22CAA82C-E66D-46AC-8766-166F124C113E}" dt="2020-10-04T14:03:35.319" v="659" actId="6549"/>
          <ac:spMkLst>
            <pc:docMk/>
            <pc:sldMk cId="3132517813" sldId="558"/>
            <ac:spMk id="2" creationId="{F7D617E4-B2DF-4202-A942-D5B426391336}"/>
          </ac:spMkLst>
        </pc:spChg>
        <pc:spChg chg="add mod">
          <ac:chgData name="Cristian Chilipirea" userId="34ab170da5908fc4" providerId="LiveId" clId="{22CAA82C-E66D-46AC-8766-166F124C113E}" dt="2020-10-04T14:07:34.741" v="720" actId="1076"/>
          <ac:spMkLst>
            <pc:docMk/>
            <pc:sldMk cId="3132517813" sldId="558"/>
            <ac:spMk id="5" creationId="{300F1CAC-DE77-4128-8C6D-624CCCDFF87F}"/>
          </ac:spMkLst>
        </pc:spChg>
        <pc:spChg chg="del">
          <ac:chgData name="Cristian Chilipirea" userId="34ab170da5908fc4" providerId="LiveId" clId="{22CAA82C-E66D-46AC-8766-166F124C113E}" dt="2020-10-04T14:10:13.057" v="761" actId="478"/>
          <ac:spMkLst>
            <pc:docMk/>
            <pc:sldMk cId="3132517813" sldId="558"/>
            <ac:spMk id="22" creationId="{839324EE-B904-4FD1-ACD4-63004D4093B6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4" creationId="{FC5CAB67-73DC-418B-BC36-F222F4A49B18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6" creationId="{8E2A7AF5-1B00-41EE-AD0F-68DFB1821551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28" creationId="{DE9A73B9-6B17-4E9F-879E-65D9A2FE379D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29" creationId="{7E0DD243-5C74-4806-A288-13D053A56ECA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30" creationId="{E5E0AAA1-94C4-4731-A76D-2B2AB8A0C917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32" creationId="{FD19FED5-8929-402F-9CDC-AB5E31EFB81F}"/>
          </ac:spMkLst>
        </pc:spChg>
        <pc:spChg chg="del">
          <ac:chgData name="Cristian Chilipirea" userId="34ab170da5908fc4" providerId="LiveId" clId="{22CAA82C-E66D-46AC-8766-166F124C113E}" dt="2020-10-04T14:04:10.825" v="665" actId="478"/>
          <ac:spMkLst>
            <pc:docMk/>
            <pc:sldMk cId="3132517813" sldId="558"/>
            <ac:spMk id="36" creationId="{BF7AAF8B-B847-480D-936C-65005A91C3C5}"/>
          </ac:spMkLst>
        </pc:spChg>
        <pc:spChg chg="add mod">
          <ac:chgData name="Cristian Chilipirea" userId="34ab170da5908fc4" providerId="LiveId" clId="{22CAA82C-E66D-46AC-8766-166F124C113E}" dt="2020-10-04T14:04:56.302" v="677" actId="1076"/>
          <ac:spMkLst>
            <pc:docMk/>
            <pc:sldMk cId="3132517813" sldId="558"/>
            <ac:spMk id="37" creationId="{786CEDA2-38A8-4333-8659-55CB012897F5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0" creationId="{A1226C1C-39AD-4034-B4FA-B42F5114E5EE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1" creationId="{E2957830-9E9B-4D0D-9E0F-5F6F03AF9EF0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5" creationId="{B507B832-E869-4788-8495-C75D22652D61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6" creationId="{92AA4509-33F3-4734-922B-97E47E556F36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7" creationId="{58F5D9DD-9240-45E3-98B3-55ABD7E4305C}"/>
          </ac:spMkLst>
        </pc:spChg>
        <pc:spChg chg="del">
          <ac:chgData name="Cristian Chilipirea" userId="34ab170da5908fc4" providerId="LiveId" clId="{22CAA82C-E66D-46AC-8766-166F124C113E}" dt="2020-10-04T14:04:27.581" v="670" actId="21"/>
          <ac:spMkLst>
            <pc:docMk/>
            <pc:sldMk cId="3132517813" sldId="558"/>
            <ac:spMk id="49" creationId="{23FA3126-3006-4E83-9FC4-E7C97BC89EDB}"/>
          </ac:spMkLst>
        </pc:spChg>
        <pc:picChg chg="del">
          <ac:chgData name="Cristian Chilipirea" userId="34ab170da5908fc4" providerId="LiveId" clId="{22CAA82C-E66D-46AC-8766-166F124C113E}" dt="2020-10-04T14:04:49.389" v="675" actId="478"/>
          <ac:picMkLst>
            <pc:docMk/>
            <pc:sldMk cId="3132517813" sldId="558"/>
            <ac:picMk id="7" creationId="{7AC6C40D-7A95-4079-A369-AEA436B95733}"/>
          </ac:picMkLst>
        </pc:picChg>
        <pc:cxnChg chg="add mod">
          <ac:chgData name="Cristian Chilipirea" userId="34ab170da5908fc4" providerId="LiveId" clId="{22CAA82C-E66D-46AC-8766-166F124C113E}" dt="2020-10-04T14:05:51.665" v="692" actId="14100"/>
          <ac:cxnSpMkLst>
            <pc:docMk/>
            <pc:sldMk cId="3132517813" sldId="558"/>
            <ac:cxnSpMk id="8" creationId="{2BCF7CC6-8F90-401D-BE83-3F7F21D61CC9}"/>
          </ac:cxnSpMkLst>
        </pc:cxnChg>
        <pc:cxnChg chg="del mod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1" creationId="{27B55E14-2A94-4862-89AC-A01051EA41F2}"/>
          </ac:cxnSpMkLst>
        </pc:cxnChg>
        <pc:cxnChg chg="add mod">
          <ac:chgData name="Cristian Chilipirea" userId="34ab170da5908fc4" providerId="LiveId" clId="{22CAA82C-E66D-46AC-8766-166F124C113E}" dt="2020-10-04T14:04:56.302" v="677" actId="1076"/>
          <ac:cxnSpMkLst>
            <pc:docMk/>
            <pc:sldMk cId="3132517813" sldId="558"/>
            <ac:cxnSpMk id="33" creationId="{C65592DD-9CAC-4879-86B4-8FD04038771D}"/>
          </ac:cxnSpMkLst>
        </pc:cxnChg>
        <pc:cxnChg chg="del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4" creationId="{0C9F6666-02B4-4A0D-86C5-EEC68475DF29}"/>
          </ac:cxnSpMkLst>
        </pc:cxnChg>
        <pc:cxnChg chg="del">
          <ac:chgData name="Cristian Chilipirea" userId="34ab170da5908fc4" providerId="LiveId" clId="{22CAA82C-E66D-46AC-8766-166F124C113E}" dt="2020-10-04T14:04:10.825" v="665" actId="478"/>
          <ac:cxnSpMkLst>
            <pc:docMk/>
            <pc:sldMk cId="3132517813" sldId="558"/>
            <ac:cxnSpMk id="35" creationId="{1F566E7E-9AA3-48C7-986B-ACA39100FF53}"/>
          </ac:cxnSpMkLst>
        </pc:cxnChg>
        <pc:cxnChg chg="del mod">
          <ac:chgData name="Cristian Chilipirea" userId="34ab170da5908fc4" providerId="LiveId" clId="{22CAA82C-E66D-46AC-8766-166F124C113E}" dt="2020-10-04T14:04:27.581" v="670" actId="21"/>
          <ac:cxnSpMkLst>
            <pc:docMk/>
            <pc:sldMk cId="3132517813" sldId="558"/>
            <ac:cxnSpMk id="42" creationId="{1CD035C2-7950-4C3A-85BD-EB1C4042DE7F}"/>
          </ac:cxnSpMkLst>
        </pc:cxnChg>
        <pc:cxnChg chg="del mod">
          <ac:chgData name="Cristian Chilipirea" userId="34ab170da5908fc4" providerId="LiveId" clId="{22CAA82C-E66D-46AC-8766-166F124C113E}" dt="2020-10-04T14:04:27.581" v="670" actId="21"/>
          <ac:cxnSpMkLst>
            <pc:docMk/>
            <pc:sldMk cId="3132517813" sldId="558"/>
            <ac:cxnSpMk id="48" creationId="{601F906A-F3A6-4111-ACEE-3E6C28704E15}"/>
          </ac:cxnSpMkLst>
        </pc:cxnChg>
      </pc:sldChg>
      <pc:sldChg chg="addSp delSp modSp new mod">
        <pc:chgData name="Cristian Chilipirea" userId="34ab170da5908fc4" providerId="LiveId" clId="{22CAA82C-E66D-46AC-8766-166F124C113E}" dt="2020-10-04T14:11:55.996" v="778" actId="692"/>
        <pc:sldMkLst>
          <pc:docMk/>
          <pc:sldMk cId="839275458" sldId="559"/>
        </pc:sldMkLst>
        <pc:spChg chg="del">
          <ac:chgData name="Cristian Chilipirea" userId="34ab170da5908fc4" providerId="LiveId" clId="{22CAA82C-E66D-46AC-8766-166F124C113E}" dt="2020-10-04T14:04:24.397" v="669" actId="478"/>
          <ac:spMkLst>
            <pc:docMk/>
            <pc:sldMk cId="839275458" sldId="559"/>
            <ac:spMk id="2" creationId="{C74FABD2-F1B0-4CE2-B3C3-A036C4A94528}"/>
          </ac:spMkLst>
        </pc:spChg>
        <pc:spChg chg="mod">
          <ac:chgData name="Cristian Chilipirea" userId="34ab170da5908fc4" providerId="LiveId" clId="{22CAA82C-E66D-46AC-8766-166F124C113E}" dt="2020-10-04T14:04:22.022" v="668" actId="6549"/>
          <ac:spMkLst>
            <pc:docMk/>
            <pc:sldMk cId="839275458" sldId="559"/>
            <ac:spMk id="4" creationId="{E17516E7-1352-4D5E-82BB-E5F23237312B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5" creationId="{A26199D9-90C1-4638-B5E2-6FF8C6FCE12C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6" creationId="{4F5AB921-72C9-46F5-94E1-0AAD9FB35298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8" creationId="{E3391403-F1F2-4343-BED0-171EB5BB3ADB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9" creationId="{C3A605B8-EB82-41B2-A9BB-B1B74937C72F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0" creationId="{C1DA7D8A-8902-41F1-9EA0-823092589EA0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2" creationId="{1A364140-07C5-4A25-B5D4-9ABAAE9C851E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3" creationId="{2321A22B-99BA-49B5-A2FC-0223EADA78E1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4" creationId="{11966C13-9445-4ED9-91A9-5F9E18321262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6" creationId="{FD26A3AD-E9CA-45BD-B248-D6E5189EECB9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7" creationId="{6F441C74-DDB0-45CA-9686-0EE4D2D36613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18" creationId="{9394D725-BC08-43AC-8BB2-6CD47616AFD8}"/>
          </ac:spMkLst>
        </pc:spChg>
        <pc:spChg chg="add mod">
          <ac:chgData name="Cristian Chilipirea" userId="34ab170da5908fc4" providerId="LiveId" clId="{22CAA82C-E66D-46AC-8766-166F124C113E}" dt="2020-10-04T14:07:43.558" v="721" actId="1076"/>
          <ac:spMkLst>
            <pc:docMk/>
            <pc:sldMk cId="839275458" sldId="559"/>
            <ac:spMk id="20" creationId="{A2B06BEC-BA8B-4547-82AB-6849BC4D0A67}"/>
          </ac:spMkLst>
        </pc:spChg>
        <pc:spChg chg="add mod">
          <ac:chgData name="Cristian Chilipirea" userId="34ab170da5908fc4" providerId="LiveId" clId="{22CAA82C-E66D-46AC-8766-166F124C113E}" dt="2020-10-04T14:08:00.844" v="735" actId="1076"/>
          <ac:spMkLst>
            <pc:docMk/>
            <pc:sldMk cId="839275458" sldId="559"/>
            <ac:spMk id="41" creationId="{FD0AF2B2-7CBF-4351-842C-3E5065C188C4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2" creationId="{F15CD2A5-7055-408B-821E-51FDBCDDF1F2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3" creationId="{8C07CD2E-244E-426D-8B59-CEDF9A9BACF6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4" creationId="{BEBDD6C9-8C43-45B4-9D2D-EBBBA95D580A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45" creationId="{4DEA2CDD-E461-483A-B1C1-5DDEAE42E471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0" creationId="{E9D13B94-0438-4B18-9E89-432905422DA4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1" creationId="{3585DB11-8D55-4AFE-BA6D-BF600E1250AF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2" creationId="{E94527D5-F7F6-4D4A-914A-FC9A61E56829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3" creationId="{AB2EF47B-FBA9-4AAB-AF85-26518D0935CF}"/>
          </ac:spMkLst>
        </pc:spChg>
        <pc:spChg chg="add mod">
          <ac:chgData name="Cristian Chilipirea" userId="34ab170da5908fc4" providerId="LiveId" clId="{22CAA82C-E66D-46AC-8766-166F124C113E}" dt="2020-10-04T14:10:48.440" v="768" actId="1076"/>
          <ac:spMkLst>
            <pc:docMk/>
            <pc:sldMk cId="839275458" sldId="559"/>
            <ac:spMk id="57" creationId="{35AE50BA-585B-4AAE-BE8E-C2C0F134E893}"/>
          </ac:spMkLst>
        </pc:sp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7" creationId="{CB0F917B-1FBA-489D-BA7A-CB77C8D1F789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1" creationId="{A91D43B0-02B0-46D3-A0F1-5ECDE567955A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5" creationId="{EF47A7B5-E7D4-4BE1-AE32-AF9F9AFE2725}"/>
          </ac:cxnSpMkLst>
        </pc:cxnChg>
        <pc:cxnChg chg="add mod">
          <ac:chgData name="Cristian Chilipirea" userId="34ab170da5908fc4" providerId="LiveId" clId="{22CAA82C-E66D-46AC-8766-166F124C113E}" dt="2020-10-04T14:07:43.558" v="721" actId="1076"/>
          <ac:cxnSpMkLst>
            <pc:docMk/>
            <pc:sldMk cId="839275458" sldId="559"/>
            <ac:cxnSpMk id="19" creationId="{D3A3F41A-B836-40B7-A62C-B9510A647A97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1" creationId="{8350F702-B260-4BEB-B66F-78059F22CEC5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4" creationId="{94B2F9A9-2A2D-4EA5-A21D-D5F8FCF038E5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27" creationId="{4C5963B1-7BDA-469C-B16C-BCD46CF84A96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0" creationId="{BDA48007-13B2-4D81-95DB-0669FE214804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3" creationId="{B61FAC04-281C-438A-AD5F-E14B146D09B4}"/>
          </ac:cxnSpMkLst>
        </pc:cxnChg>
        <pc:cxnChg chg="add mod">
          <ac:chgData name="Cristian Chilipirea" userId="34ab170da5908fc4" providerId="LiveId" clId="{22CAA82C-E66D-46AC-8766-166F124C113E}" dt="2020-10-04T14:11:43.794" v="774" actId="692"/>
          <ac:cxnSpMkLst>
            <pc:docMk/>
            <pc:sldMk cId="839275458" sldId="559"/>
            <ac:cxnSpMk id="37" creationId="{FB95C374-02E1-4A5B-98E1-91B49B16E00E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6" creationId="{C44B5D9B-6D48-49CE-A1AE-38F64FBDBC14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7" creationId="{11E30F2D-5F0A-4802-B67B-747DFE3868CC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8" creationId="{480021CE-79A5-4381-9131-BB96C42AD364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49" creationId="{0C95DFE8-AC3C-4692-91EC-6A51EB8C0B88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4" creationId="{8333BE5E-629F-4CEA-9E74-6D6FDDB05295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5" creationId="{E4FA3214-B30E-4D6C-8BCE-F52EA2B6EB49}"/>
          </ac:cxnSpMkLst>
        </pc:cxnChg>
        <pc:cxnChg chg="add mod">
          <ac:chgData name="Cristian Chilipirea" userId="34ab170da5908fc4" providerId="LiveId" clId="{22CAA82C-E66D-46AC-8766-166F124C113E}" dt="2020-10-04T14:10:48.440" v="768" actId="1076"/>
          <ac:cxnSpMkLst>
            <pc:docMk/>
            <pc:sldMk cId="839275458" sldId="559"/>
            <ac:cxnSpMk id="56" creationId="{C3F1C0B0-8240-4B01-AA36-93F93C4532BD}"/>
          </ac:cxnSpMkLst>
        </pc:cxnChg>
        <pc:cxnChg chg="add del mod">
          <ac:chgData name="Cristian Chilipirea" userId="34ab170da5908fc4" providerId="LiveId" clId="{22CAA82C-E66D-46AC-8766-166F124C113E}" dt="2020-10-04T14:10:50.989" v="769" actId="478"/>
          <ac:cxnSpMkLst>
            <pc:docMk/>
            <pc:sldMk cId="839275458" sldId="559"/>
            <ac:cxnSpMk id="58" creationId="{19C4DA23-5628-4BC3-9DDF-3F56BDA0BA4C}"/>
          </ac:cxnSpMkLst>
        </pc:cxnChg>
        <pc:cxnChg chg="add mod">
          <ac:chgData name="Cristian Chilipirea" userId="34ab170da5908fc4" providerId="LiveId" clId="{22CAA82C-E66D-46AC-8766-166F124C113E}" dt="2020-10-04T14:11:15.718" v="773" actId="14100"/>
          <ac:cxnSpMkLst>
            <pc:docMk/>
            <pc:sldMk cId="839275458" sldId="559"/>
            <ac:cxnSpMk id="59" creationId="{10E9CF0A-96D1-4CA6-B74F-B1278634477C}"/>
          </ac:cxnSpMkLst>
        </pc:cxnChg>
        <pc:cxnChg chg="add mod">
          <ac:chgData name="Cristian Chilipirea" userId="34ab170da5908fc4" providerId="LiveId" clId="{22CAA82C-E66D-46AC-8766-166F124C113E}" dt="2020-10-04T14:11:55.996" v="778" actId="692"/>
          <ac:cxnSpMkLst>
            <pc:docMk/>
            <pc:sldMk cId="839275458" sldId="559"/>
            <ac:cxnSpMk id="62" creationId="{D084676A-ACD5-452D-AC00-B3ABC10D325D}"/>
          </ac:cxnSpMkLst>
        </pc:cxnChg>
      </pc:sldChg>
      <pc:sldChg chg="addSp delSp modSp new del mod">
        <pc:chgData name="Cristian Chilipirea" userId="34ab170da5908fc4" providerId="LiveId" clId="{22CAA82C-E66D-46AC-8766-166F124C113E}" dt="2020-10-04T14:32:42.475" v="815" actId="2696"/>
        <pc:sldMkLst>
          <pc:docMk/>
          <pc:sldMk cId="3110836286" sldId="560"/>
        </pc:sldMkLst>
        <pc:spChg chg="del">
          <ac:chgData name="Cristian Chilipirea" userId="34ab170da5908fc4" providerId="LiveId" clId="{22CAA82C-E66D-46AC-8766-166F124C113E}" dt="2020-10-04T14:13:23.501" v="804" actId="478"/>
          <ac:spMkLst>
            <pc:docMk/>
            <pc:sldMk cId="3110836286" sldId="560"/>
            <ac:spMk id="2" creationId="{B3508DDA-317A-4458-A138-477153DD8C4E}"/>
          </ac:spMkLst>
        </pc:spChg>
        <pc:picChg chg="add del mod">
          <ac:chgData name="Cristian Chilipirea" userId="34ab170da5908fc4" providerId="LiveId" clId="{22CAA82C-E66D-46AC-8766-166F124C113E}" dt="2020-10-04T14:14:52.201" v="814" actId="478"/>
          <ac:picMkLst>
            <pc:docMk/>
            <pc:sldMk cId="3110836286" sldId="560"/>
            <ac:picMk id="6" creationId="{D3649F36-F139-4435-B432-EC37E24744B1}"/>
          </ac:picMkLst>
        </pc:picChg>
      </pc:sldChg>
      <pc:sldChg chg="delSp modSp add del mod">
        <pc:chgData name="Cristian Chilipirea" userId="34ab170da5908fc4" providerId="LiveId" clId="{22CAA82C-E66D-46AC-8766-166F124C113E}" dt="2020-10-06T07:41:07.847" v="1737" actId="2696"/>
        <pc:sldMkLst>
          <pc:docMk/>
          <pc:sldMk cId="1004568210" sldId="587"/>
        </pc:sldMkLst>
        <pc:spChg chg="mod">
          <ac:chgData name="Cristian Chilipirea" userId="34ab170da5908fc4" providerId="LiveId" clId="{22CAA82C-E66D-46AC-8766-166F124C113E}" dt="2020-10-04T15:36:49.801" v="1574" actId="6549"/>
          <ac:spMkLst>
            <pc:docMk/>
            <pc:sldMk cId="1004568210" sldId="587"/>
            <ac:spMk id="2" creationId="{C77EA277-0F09-4B32-8D70-DF7DAF34BF19}"/>
          </ac:spMkLst>
        </pc:spChg>
        <pc:spChg chg="mod">
          <ac:chgData name="Cristian Chilipirea" userId="34ab170da5908fc4" providerId="LiveId" clId="{22CAA82C-E66D-46AC-8766-166F124C113E}" dt="2020-10-04T15:37:27.673" v="1667" actId="20577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22CAA82C-E66D-46AC-8766-166F124C113E}" dt="2020-10-04T15:38:08.761" v="1672" actId="478"/>
          <ac:spMkLst>
            <pc:docMk/>
            <pc:sldMk cId="1004568210" sldId="587"/>
            <ac:spMk id="4" creationId="{A54FB5CA-7127-491A-BC3C-165EC8738CB0}"/>
          </ac:spMkLst>
        </pc:spChg>
      </pc:sldChg>
      <pc:sldChg chg="modSp add del mod">
        <pc:chgData name="Cristian Chilipirea" userId="34ab170da5908fc4" providerId="LiveId" clId="{22CAA82C-E66D-46AC-8766-166F124C113E}" dt="2020-10-06T07:41:07.847" v="1737" actId="2696"/>
        <pc:sldMkLst>
          <pc:docMk/>
          <pc:sldMk cId="2844747525" sldId="588"/>
        </pc:sldMkLst>
        <pc:spChg chg="mod">
          <ac:chgData name="Cristian Chilipirea" userId="34ab170da5908fc4" providerId="LiveId" clId="{22CAA82C-E66D-46AC-8766-166F124C113E}" dt="2020-10-04T15:37:36.399" v="1668"/>
          <ac:spMkLst>
            <pc:docMk/>
            <pc:sldMk cId="2844747525" sldId="588"/>
            <ac:spMk id="2" creationId="{C77EA277-0F09-4B32-8D70-DF7DAF34BF19}"/>
          </ac:spMkLst>
        </pc:spChg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2977312676" sldId="641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351683900" sldId="642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580444410" sldId="643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2645893947" sldId="644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559295034" sldId="645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223523598" sldId="649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789544321" sldId="650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20564615" sldId="651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97569966" sldId="652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737676578" sldId="653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977472531" sldId="654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843839531" sldId="655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4220760723" sldId="656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154542582" sldId="657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433686599" sldId="658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244936037" sldId="659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712352938" sldId="660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152073219" sldId="661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633870481" sldId="662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2075269318" sldId="663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507539060" sldId="664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652826584" sldId="665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48099287" sldId="666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984253484" sldId="667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4023350196" sldId="668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760037522" sldId="669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469872126" sldId="670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3350148514" sldId="671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566031737" sldId="672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2961937931" sldId="673"/>
        </pc:sldMkLst>
      </pc:sldChg>
      <pc:sldChg chg="modSp add del mod">
        <pc:chgData name="Cristian Chilipirea" userId="34ab170da5908fc4" providerId="LiveId" clId="{22CAA82C-E66D-46AC-8766-166F124C113E}" dt="2020-10-06T07:41:07.847" v="1737" actId="2696"/>
        <pc:sldMkLst>
          <pc:docMk/>
          <pc:sldMk cId="2226103853" sldId="674"/>
        </pc:sldMkLst>
        <pc:spChg chg="mod">
          <ac:chgData name="Cristian Chilipirea" userId="34ab170da5908fc4" providerId="LiveId" clId="{22CAA82C-E66D-46AC-8766-166F124C113E}" dt="2020-10-04T15:37:40.391" v="1669"/>
          <ac:spMkLst>
            <pc:docMk/>
            <pc:sldMk cId="2226103853" sldId="674"/>
            <ac:spMk id="2" creationId="{C77EA277-0F09-4B32-8D70-DF7DAF34BF19}"/>
          </ac:spMkLst>
        </pc:spChg>
      </pc:sldChg>
      <pc:sldChg chg="addSp modSp add del mod">
        <pc:chgData name="Cristian Chilipirea" userId="34ab170da5908fc4" providerId="LiveId" clId="{22CAA82C-E66D-46AC-8766-166F124C113E}" dt="2020-10-06T07:41:07.847" v="1737" actId="2696"/>
        <pc:sldMkLst>
          <pc:docMk/>
          <pc:sldMk cId="3773405892" sldId="675"/>
        </pc:sldMkLst>
        <pc:spChg chg="mod">
          <ac:chgData name="Cristian Chilipirea" userId="34ab170da5908fc4" providerId="LiveId" clId="{22CAA82C-E66D-46AC-8766-166F124C113E}" dt="2020-10-04T15:37:45.375" v="1670"/>
          <ac:spMkLst>
            <pc:docMk/>
            <pc:sldMk cId="3773405892" sldId="675"/>
            <ac:spMk id="2" creationId="{C77EA277-0F09-4B32-8D70-DF7DAF34BF19}"/>
          </ac:spMkLst>
        </pc:spChg>
        <pc:graphicFrameChg chg="add mod modGraphic">
          <ac:chgData name="Cristian Chilipirea" userId="34ab170da5908fc4" providerId="LiveId" clId="{22CAA82C-E66D-46AC-8766-166F124C113E}" dt="2020-10-04T15:39:07.193" v="1677" actId="1076"/>
          <ac:graphicFrameMkLst>
            <pc:docMk/>
            <pc:sldMk cId="3773405892" sldId="675"/>
            <ac:graphicFrameMk id="6" creationId="{F15F5B72-9821-4673-9C18-F53CC54CB6EB}"/>
          </ac:graphicFrameMkLst>
        </pc:graphicFrameChg>
      </pc:sldChg>
      <pc:sldChg chg="modSp add del mod">
        <pc:chgData name="Cristian Chilipirea" userId="34ab170da5908fc4" providerId="LiveId" clId="{22CAA82C-E66D-46AC-8766-166F124C113E}" dt="2020-10-06T07:41:07.847" v="1737" actId="2696"/>
        <pc:sldMkLst>
          <pc:docMk/>
          <pc:sldMk cId="1837309573" sldId="676"/>
        </pc:sldMkLst>
        <pc:spChg chg="mod">
          <ac:chgData name="Cristian Chilipirea" userId="34ab170da5908fc4" providerId="LiveId" clId="{22CAA82C-E66D-46AC-8766-166F124C113E}" dt="2020-10-04T15:37:53.964" v="1671"/>
          <ac:spMkLst>
            <pc:docMk/>
            <pc:sldMk cId="1837309573" sldId="676"/>
            <ac:spMk id="2" creationId="{C77EA277-0F09-4B32-8D70-DF7DAF34BF19}"/>
          </ac:spMkLst>
        </pc:spChg>
      </pc:sldChg>
      <pc:sldChg chg="new">
        <pc:chgData name="Cristian Chilipirea" userId="34ab170da5908fc4" providerId="LiveId" clId="{22CAA82C-E66D-46AC-8766-166F124C113E}" dt="2020-10-04T16:18:42.373" v="1681" actId="680"/>
        <pc:sldMkLst>
          <pc:docMk/>
          <pc:sldMk cId="3407507637" sldId="677"/>
        </pc:sldMkLst>
      </pc:sldChg>
      <pc:sldChg chg="add del">
        <pc:chgData name="Cristian Chilipirea" userId="34ab170da5908fc4" providerId="LiveId" clId="{22CAA82C-E66D-46AC-8766-166F124C113E}" dt="2020-10-06T07:41:51.754" v="1738" actId="2696"/>
        <pc:sldMkLst>
          <pc:docMk/>
          <pc:sldMk cId="1356619700" sldId="705"/>
        </pc:sldMkLst>
      </pc:sldChg>
      <pc:sldMasterChg chg="addSp delSp modSp mod addSldLayout delSldLayout modSldLayout">
        <pc:chgData name="Cristian Chilipirea" userId="34ab170da5908fc4" providerId="LiveId" clId="{22CAA82C-E66D-46AC-8766-166F124C113E}" dt="2020-10-04T13:25:25.645" v="269" actId="22"/>
        <pc:sldMasterMkLst>
          <pc:docMk/>
          <pc:sldMasterMk cId="0" sldId="2147483661"/>
        </pc:sldMasterMkLst>
        <pc:spChg chg="mod">
          <ac:chgData name="Cristian Chilipirea" userId="34ab170da5908fc4" providerId="LiveId" clId="{22CAA82C-E66D-46AC-8766-166F124C113E}" dt="2020-10-04T13:22:46.916" v="215" actId="6549"/>
          <ac:spMkLst>
            <pc:docMk/>
            <pc:sldMasterMk cId="0" sldId="2147483661"/>
            <ac:spMk id="10" creationId="{D0BDA4B6-313A-6240-968C-9D21F3807FCD}"/>
          </ac:spMkLst>
        </pc:spChg>
        <pc:picChg chg="add mod">
          <ac:chgData name="Cristian Chilipirea" userId="34ab170da5908fc4" providerId="LiveId" clId="{22CAA82C-E66D-46AC-8766-166F124C113E}" dt="2020-10-04T13:22:10.754" v="182" actId="1076"/>
          <ac:picMkLst>
            <pc:docMk/>
            <pc:sldMasterMk cId="0" sldId="2147483661"/>
            <ac:picMk id="3" creationId="{CB1E6F51-439F-4299-956E-0A539E73966D}"/>
          </ac:picMkLst>
        </pc:picChg>
        <pc:picChg chg="del">
          <ac:chgData name="Cristian Chilipirea" userId="34ab170da5908fc4" providerId="LiveId" clId="{22CAA82C-E66D-46AC-8766-166F124C113E}" dt="2020-10-04T13:21:45.120" v="172" actId="478"/>
          <ac:picMkLst>
            <pc:docMk/>
            <pc:sldMasterMk cId="0" sldId="2147483661"/>
            <ac:picMk id="1033" creationId="{20CAB226-3914-49D2-99AC-E2E2AE63DAA1}"/>
          </ac:picMkLst>
        </pc:picChg>
        <pc:sldLayoutChg chg="addSp modSp mod">
          <pc:chgData name="Cristian Chilipirea" userId="34ab170da5908fc4" providerId="LiveId" clId="{22CAA82C-E66D-46AC-8766-166F124C113E}" dt="2020-10-04T13:25:25.645" v="269" actId="22"/>
          <pc:sldLayoutMkLst>
            <pc:docMk/>
            <pc:sldMasterMk cId="0" sldId="2147483661"/>
            <pc:sldLayoutMk cId="2202867552" sldId="2147483984"/>
          </pc:sldLayoutMkLst>
          <pc:picChg chg="add">
            <ac:chgData name="Cristian Chilipirea" userId="34ab170da5908fc4" providerId="LiveId" clId="{22CAA82C-E66D-46AC-8766-166F124C113E}" dt="2020-10-04T13:25:25.645" v="269" actId="22"/>
            <ac:picMkLst>
              <pc:docMk/>
              <pc:sldMasterMk cId="0" sldId="2147483661"/>
              <pc:sldLayoutMk cId="2202867552" sldId="2147483984"/>
              <ac:picMk id="2" creationId="{653DB37B-7225-431A-8FAC-AF26FE80C3DD}"/>
            </ac:picMkLst>
          </pc:picChg>
          <pc:picChg chg="mod">
            <ac:chgData name="Cristian Chilipirea" userId="34ab170da5908fc4" providerId="LiveId" clId="{22CAA82C-E66D-46AC-8766-166F124C113E}" dt="2020-10-04T13:14:17.947" v="14" actId="1076"/>
            <ac:picMkLst>
              <pc:docMk/>
              <pc:sldMasterMk cId="0" sldId="2147483661"/>
              <pc:sldLayoutMk cId="2202867552" sldId="2147483984"/>
              <ac:picMk id="5" creationId="{9B7288B3-909B-4A56-B161-6F651026131B}"/>
            </ac:picMkLst>
          </pc:picChg>
          <pc:picChg chg="mod">
            <ac:chgData name="Cristian Chilipirea" userId="34ab170da5908fc4" providerId="LiveId" clId="{22CAA82C-E66D-46AC-8766-166F124C113E}" dt="2020-10-04T13:14:17.947" v="14" actId="1076"/>
            <ac:picMkLst>
              <pc:docMk/>
              <pc:sldMasterMk cId="0" sldId="2147483661"/>
              <pc:sldLayoutMk cId="2202867552" sldId="2147483984"/>
              <ac:picMk id="6" creationId="{49294E9D-0F88-479C-A040-55E58B694A68}"/>
            </ac:picMkLst>
          </pc:picChg>
        </pc:sldLayoutChg>
        <pc:sldLayoutChg chg="addSp delSp modSp mod">
          <pc:chgData name="Cristian Chilipirea" userId="34ab170da5908fc4" providerId="LiveId" clId="{22CAA82C-E66D-46AC-8766-166F124C113E}" dt="2020-10-04T13:24:25.693" v="266"/>
          <pc:sldLayoutMkLst>
            <pc:docMk/>
            <pc:sldMasterMk cId="0" sldId="2147483661"/>
            <pc:sldLayoutMk cId="1079532080" sldId="2147483985"/>
          </pc:sldLayoutMkLst>
          <pc:spChg chg="del">
            <ac:chgData name="Cristian Chilipirea" userId="34ab170da5908fc4" providerId="LiveId" clId="{22CAA82C-E66D-46AC-8766-166F124C113E}" dt="2020-10-04T13:24:25.164" v="265"/>
            <ac:spMkLst>
              <pc:docMk/>
              <pc:sldMasterMk cId="0" sldId="2147483661"/>
              <pc:sldLayoutMk cId="1079532080" sldId="2147483985"/>
              <ac:spMk id="2" creationId="{00000000-0000-0000-0000-000000000000}"/>
            </ac:spMkLst>
          </pc:spChg>
          <pc:spChg chg="add mod">
            <ac:chgData name="Cristian Chilipirea" userId="34ab170da5908fc4" providerId="LiveId" clId="{22CAA82C-E66D-46AC-8766-166F124C113E}" dt="2020-10-04T13:24:25.693" v="266"/>
            <ac:spMkLst>
              <pc:docMk/>
              <pc:sldMasterMk cId="0" sldId="2147483661"/>
              <pc:sldLayoutMk cId="1079532080" sldId="2147483985"/>
              <ac:spMk id="4" creationId="{24EBED76-F28E-4D58-BB9E-1EE71E31493F}"/>
            </ac:spMkLst>
          </pc:spChg>
          <pc:spChg chg="mod">
            <ac:chgData name="Cristian Chilipirea" userId="34ab170da5908fc4" providerId="LiveId" clId="{22CAA82C-E66D-46AC-8766-166F124C113E}" dt="2020-10-04T13:23:03.281" v="216"/>
            <ac:spMkLst>
              <pc:docMk/>
              <pc:sldMasterMk cId="0" sldId="2147483661"/>
              <pc:sldLayoutMk cId="1079532080" sldId="2147483985"/>
              <ac:spMk id="6" creationId="{DB0E9FB9-D240-4F74-AD38-54882D205CEF}"/>
            </ac:spMkLst>
          </pc:spChg>
        </pc:sldLayoutChg>
        <pc:sldLayoutChg chg="new del mod">
          <pc:chgData name="Cristian Chilipirea" userId="34ab170da5908fc4" providerId="LiveId" clId="{22CAA82C-E66D-46AC-8766-166F124C113E}" dt="2020-10-04T13:24:57.424" v="268" actId="2696"/>
          <pc:sldLayoutMkLst>
            <pc:docMk/>
            <pc:sldMasterMk cId="0" sldId="2147483661"/>
            <pc:sldLayoutMk cId="3257254828" sldId="2147483987"/>
          </pc:sldLayoutMkLst>
        </pc:sldLayoutChg>
      </pc:sldMasterChg>
    </pc:docChg>
  </pc:docChgLst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4T13:40:33.919" v="1743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456688437" sldId="497"/>
        </pc:sldMkLst>
        <pc:spChg chg="mod">
          <ac:chgData name="Cristian Chilipirea" userId="34ab170da5908fc4" providerId="LiveId" clId="{40ACB1C5-0B6B-4C4B-B64C-8C91579DB1E1}" dt="2018-09-26T21:50:16.454" v="543" actId="14100"/>
          <ac:spMkLst>
            <pc:docMk/>
            <pc:sldMk cId="1456688437" sldId="497"/>
            <ac:spMk id="3" creationId="{DD15A386-FC8D-4F0D-8903-89C7729CE66F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2850693201" sldId="498"/>
        </pc:sldMkLst>
        <pc:spChg chg="mod">
          <ac:chgData name="Cristian Chilipirea" userId="34ab170da5908fc4" providerId="LiveId" clId="{40ACB1C5-0B6B-4C4B-B64C-8C91579DB1E1}" dt="2018-10-02T20:52:21.350" v="767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593157976" sldId="499"/>
        </pc:sldMkLst>
        <pc:spChg chg="mod">
          <ac:chgData name="Cristian Chilipirea" userId="34ab170da5908fc4" providerId="LiveId" clId="{40ACB1C5-0B6B-4C4B-B64C-8C91579DB1E1}" dt="2018-10-02T20:52:04.358" v="76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805068390" sldId="500"/>
        </pc:sldMkLst>
        <pc:spChg chg="mod">
          <ac:chgData name="Cristian Chilipirea" userId="34ab170da5908fc4" providerId="LiveId" clId="{40ACB1C5-0B6B-4C4B-B64C-8C91579DB1E1}" dt="2018-09-26T21:35:15.009" v="116" actId="20577"/>
          <ac:spMkLst>
            <pc:docMk/>
            <pc:sldMk cId="3805068390" sldId="500"/>
            <ac:spMk id="2" creationId="{F7D617E4-B2DF-4202-A942-D5B426391336}"/>
          </ac:spMkLst>
        </pc:spChg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240204320" sldId="501"/>
        </pc:sldMkLst>
        <pc:spChg chg="mod">
          <ac:chgData name="Cristian Chilipirea" userId="34ab170da5908fc4" providerId="LiveId" clId="{40ACB1C5-0B6B-4C4B-B64C-8C91579DB1E1}" dt="2018-09-26T21:31:21.813" v="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057009429" sldId="502"/>
        </pc:sldMkLst>
        <pc:spChg chg="mod">
          <ac:chgData name="Cristian Chilipirea" userId="34ab170da5908fc4" providerId="LiveId" clId="{40ACB1C5-0B6B-4C4B-B64C-8C91579DB1E1}" dt="2018-09-26T21:32:42.613" v="18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40ACB1C5-0B6B-4C4B-B64C-8C91579DB1E1}" dt="2018-09-26T21:36:39.910" v="168" actId="1076"/>
          <ac:spMkLst>
            <pc:docMk/>
            <pc:sldMk cId="3057009429" sldId="502"/>
            <ac:spMk id="3" creationId="{C6AC5461-4988-4C29-BC47-C5E3192A3CAC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1013673347" sldId="503"/>
        </pc:sldMkLst>
        <pc:spChg chg="mod">
          <ac:chgData name="Cristian Chilipirea" userId="34ab170da5908fc4" providerId="LiveId" clId="{40ACB1C5-0B6B-4C4B-B64C-8C91579DB1E1}" dt="2018-09-26T21:36:46.857" v="169" actId="1076"/>
          <ac:spMkLst>
            <pc:docMk/>
            <pc:sldMk cId="1013673347" sldId="503"/>
            <ac:spMk id="3" creationId="{5457F2E0-B4AC-46BD-A6FA-D02AEEE1F279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3381332427" sldId="506"/>
        </pc:sldMkLst>
        <pc:spChg chg="mod">
          <ac:chgData name="Cristian Chilipirea" userId="34ab170da5908fc4" providerId="LiveId" clId="{40ACB1C5-0B6B-4C4B-B64C-8C91579DB1E1}" dt="2018-10-02T21:21:49.144" v="980" actId="20577"/>
          <ac:spMkLst>
            <pc:docMk/>
            <pc:sldMk cId="3381332427" sldId="506"/>
            <ac:spMk id="3" creationId="{FCDE4CD7-E561-43E9-9969-94440D0AF3A2}"/>
          </ac:spMkLst>
        </pc:spChg>
      </pc:sldChg>
      <pc:sldChg chg="addSp delSp modSp modTransition">
        <pc:chgData name="Cristian Chilipirea" userId="34ab170da5908fc4" providerId="LiveId" clId="{40ACB1C5-0B6B-4C4B-B64C-8C91579DB1E1}" dt="2018-10-02T21:52:58.527" v="1095"/>
        <pc:sldMkLst>
          <pc:docMk/>
          <pc:sldMk cId="3162047561" sldId="508"/>
        </pc:sldMkLst>
        <pc:spChg chg="del">
          <ac:chgData name="Cristian Chilipirea" userId="34ab170da5908fc4" providerId="LiveId" clId="{40ACB1C5-0B6B-4C4B-B64C-8C91579DB1E1}" dt="2018-10-02T21:39:14.200" v="1024" actId="478"/>
          <ac:spMkLst>
            <pc:docMk/>
            <pc:sldMk cId="3162047561" sldId="508"/>
            <ac:spMk id="3" creationId="{D8E55A74-EA14-488A-A45A-25C1A867A44B}"/>
          </ac:spMkLst>
        </pc:spChg>
        <pc:spChg chg="add del mod">
          <ac:chgData name="Cristian Chilipirea" userId="34ab170da5908fc4" providerId="LiveId" clId="{40ACB1C5-0B6B-4C4B-B64C-8C91579DB1E1}" dt="2018-10-02T21:39:17.069" v="1025" actId="478"/>
          <ac:spMkLst>
            <pc:docMk/>
            <pc:sldMk cId="3162047561" sldId="508"/>
            <ac:spMk id="6" creationId="{D2E848F9-FA82-4508-AC55-4682E58C500D}"/>
          </ac:spMkLst>
        </pc:spChg>
        <pc:picChg chg="add mod">
          <ac:chgData name="Cristian Chilipirea" userId="34ab170da5908fc4" providerId="LiveId" clId="{40ACB1C5-0B6B-4C4B-B64C-8C91579DB1E1}" dt="2018-10-02T21:39:44.238" v="1027" actId="1076"/>
          <ac:picMkLst>
            <pc:docMk/>
            <pc:sldMk cId="3162047561" sldId="508"/>
            <ac:picMk id="8" creationId="{FC200EB4-8492-4863-94A7-6A3F416561DF}"/>
          </ac:picMkLst>
        </pc:picChg>
        <pc:picChg chg="add mod">
          <ac:chgData name="Cristian Chilipirea" userId="34ab170da5908fc4" providerId="LiveId" clId="{40ACB1C5-0B6B-4C4B-B64C-8C91579DB1E1}" dt="2018-10-02T21:40:47.046" v="1032" actId="1076"/>
          <ac:picMkLst>
            <pc:docMk/>
            <pc:sldMk cId="3162047561" sldId="508"/>
            <ac:picMk id="10" creationId="{160F303D-0064-4924-8700-C9270B3DBF0B}"/>
          </ac:picMkLst>
        </pc:picChg>
      </pc:sldChg>
      <pc:sldChg chg="addSp delSp modSp modTransition delAnim">
        <pc:chgData name="Cristian Chilipirea" userId="34ab170da5908fc4" providerId="LiveId" clId="{40ACB1C5-0B6B-4C4B-B64C-8C91579DB1E1}" dt="2018-10-02T21:52:58.527" v="1095"/>
        <pc:sldMkLst>
          <pc:docMk/>
          <pc:sldMk cId="1653909499" sldId="509"/>
        </pc:sldMkLst>
        <pc:spChg chg="mod">
          <ac:chgData name="Cristian Chilipirea" userId="34ab170da5908fc4" providerId="LiveId" clId="{40ACB1C5-0B6B-4C4B-B64C-8C91579DB1E1}" dt="2018-10-02T21:35:00.513" v="1022" actId="20577"/>
          <ac:spMkLst>
            <pc:docMk/>
            <pc:sldMk cId="1653909499" sldId="509"/>
            <ac:spMk id="3" creationId="{625E152B-87E2-429C-9420-5FD6B44063FE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6" creationId="{7EA1E09F-19A7-48B1-9E1B-30860187FB25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7" creationId="{E6215701-7D46-42BC-BBE7-8BEE9FC929A2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8" creationId="{DB4E325C-A10C-4B67-80D4-CAA5163EA6BC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9" creationId="{CBB00072-C1DD-47FA-9AC3-FF570ACD8158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0" creationId="{984CB7F1-3A41-4766-A415-4F5E11B8A81B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1" creationId="{F9B6C442-07F9-4F0A-B43D-9458D1BD6731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2" creationId="{D30575D3-B1A9-4A14-90E6-7DEB43E9B646}"/>
          </ac:spMkLst>
        </pc:spChg>
        <pc:picChg chg="del">
          <ac:chgData name="Cristian Chilipirea" userId="34ab170da5908fc4" providerId="LiveId" clId="{40ACB1C5-0B6B-4C4B-B64C-8C91579DB1E1}" dt="2018-10-02T21:42:47.223" v="1045" actId="478"/>
          <ac:picMkLst>
            <pc:docMk/>
            <pc:sldMk cId="1653909499" sldId="509"/>
            <ac:picMk id="5" creationId="{F01E146E-8F81-48AB-BAD5-3328CBD56D76}"/>
          </ac:picMkLst>
        </pc:picChg>
        <pc:picChg chg="add mod ord">
          <ac:chgData name="Cristian Chilipirea" userId="34ab170da5908fc4" providerId="LiveId" clId="{40ACB1C5-0B6B-4C4B-B64C-8C91579DB1E1}" dt="2018-10-02T21:43:15.938" v="1050" actId="166"/>
          <ac:picMkLst>
            <pc:docMk/>
            <pc:sldMk cId="1653909499" sldId="509"/>
            <ac:picMk id="14" creationId="{B6C59429-8DA0-4492-9391-49E81E30B229}"/>
          </ac:picMkLst>
        </pc:picChg>
        <pc:picChg chg="add mod">
          <ac:chgData name="Cristian Chilipirea" userId="34ab170da5908fc4" providerId="LiveId" clId="{40ACB1C5-0B6B-4C4B-B64C-8C91579DB1E1}" dt="2018-10-02T21:43:18.523" v="1051" actId="1076"/>
          <ac:picMkLst>
            <pc:docMk/>
            <pc:sldMk cId="1653909499" sldId="509"/>
            <ac:picMk id="16" creationId="{785E2578-1CFF-4EFD-8B0B-0DE874BCE252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608127337" sldId="510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4042985229" sldId="511"/>
        </pc:sldMkLst>
      </pc:sldChg>
      <pc:sldChg chg="addSp modSp modTransition">
        <pc:chgData name="Cristian Chilipirea" userId="34ab170da5908fc4" providerId="LiveId" clId="{40ACB1C5-0B6B-4C4B-B64C-8C91579DB1E1}" dt="2018-10-02T21:52:58.527" v="1095"/>
        <pc:sldMkLst>
          <pc:docMk/>
          <pc:sldMk cId="2727535347" sldId="512"/>
        </pc:sldMkLst>
        <pc:picChg chg="add mod">
          <ac:chgData name="Cristian Chilipirea" userId="34ab170da5908fc4" providerId="LiveId" clId="{40ACB1C5-0B6B-4C4B-B64C-8C91579DB1E1}" dt="2018-10-02T21:44:36.866" v="1055" actId="1076"/>
          <ac:picMkLst>
            <pc:docMk/>
            <pc:sldMk cId="2727535347" sldId="512"/>
            <ac:picMk id="6" creationId="{4F321475-A005-4095-93F5-F86DB149356C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285445849" sldId="513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650840403" sldId="514"/>
        </pc:sldMkLst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095946675" sldId="515"/>
        </pc:sldMkLst>
        <pc:spChg chg="mod">
          <ac:chgData name="Cristian Chilipirea" userId="34ab170da5908fc4" providerId="LiveId" clId="{40ACB1C5-0B6B-4C4B-B64C-8C91579DB1E1}" dt="2018-10-02T21:46:30.867" v="1056"/>
          <ac:spMkLst>
            <pc:docMk/>
            <pc:sldMk cId="2095946675" sldId="515"/>
            <ac:spMk id="3" creationId="{0601EB07-DC04-4FFE-8550-35F1572DD968}"/>
          </ac:spMkLst>
        </pc:spChg>
        <pc:picChg chg="mod">
          <ac:chgData name="Cristian Chilipirea" userId="34ab170da5908fc4" providerId="LiveId" clId="{40ACB1C5-0B6B-4C4B-B64C-8C91579DB1E1}" dt="2018-09-26T21:39:13.846" v="250" actId="1076"/>
          <ac:picMkLst>
            <pc:docMk/>
            <pc:sldMk cId="2095946675" sldId="515"/>
            <ac:picMk id="6" creationId="{1BBA67C4-B158-4AF5-B879-1D84106A0846}"/>
          </ac:picMkLst>
        </pc:pic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633443332" sldId="516"/>
        </pc:sldMkLst>
        <pc:spChg chg="mod">
          <ac:chgData name="Cristian Chilipirea" userId="34ab170da5908fc4" providerId="LiveId" clId="{40ACB1C5-0B6B-4C4B-B64C-8C91579DB1E1}" dt="2018-10-02T21:46:35.001" v="1058"/>
          <ac:spMkLst>
            <pc:docMk/>
            <pc:sldMk cId="1633443332" sldId="516"/>
            <ac:spMk id="3" creationId="{33B8F6FA-EE0A-476D-8AB6-4D4F1DB8E52E}"/>
          </ac:spMkLst>
        </pc:sp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100481663" sldId="517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859228379" sldId="518"/>
        </pc:sldMkLst>
      </pc:sldChg>
      <pc:sldChg chg="modSp add del modTransition">
        <pc:chgData name="Cristian Chilipirea" userId="34ab170da5908fc4" providerId="LiveId" clId="{40ACB1C5-0B6B-4C4B-B64C-8C91579DB1E1}" dt="2018-10-04T13:40:33.089" v="1742" actId="2696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93191226" sldId="523"/>
        </pc:sldMkLst>
        <pc:spChg chg="mod">
          <ac:chgData name="Cristian Chilipirea" userId="34ab170da5908fc4" providerId="LiveId" clId="{40ACB1C5-0B6B-4C4B-B64C-8C91579DB1E1}" dt="2018-09-26T21:43:09.022" v="359" actId="20577"/>
          <ac:spMkLst>
            <pc:docMk/>
            <pc:sldMk cId="193191226" sldId="523"/>
            <ac:spMk id="3" creationId="{FCDE4CD7-E561-43E9-9969-94440D0AF3A2}"/>
          </ac:spMkLst>
        </pc:spChg>
        <pc:picChg chg="del">
          <ac:chgData name="Cristian Chilipirea" userId="34ab170da5908fc4" providerId="LiveId" clId="{40ACB1C5-0B6B-4C4B-B64C-8C91579DB1E1}" dt="2018-09-26T21:43:11.485" v="360" actId="478"/>
          <ac:picMkLst>
            <pc:docMk/>
            <pc:sldMk cId="193191226" sldId="523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09-26T21:43:33.753" v="362" actId="1076"/>
          <ac:picMkLst>
            <pc:docMk/>
            <pc:sldMk cId="193191226" sldId="523"/>
            <ac:picMk id="7" creationId="{AA963A70-8229-4B7C-9EEC-90FAE8A92B1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61323086" sldId="524"/>
        </pc:sldMkLst>
        <pc:spChg chg="del">
          <ac:chgData name="Cristian Chilipirea" userId="34ab170da5908fc4" providerId="LiveId" clId="{40ACB1C5-0B6B-4C4B-B64C-8C91579DB1E1}" dt="2018-09-26T21:47:47.285" v="369" actId="478"/>
          <ac:spMkLst>
            <pc:docMk/>
            <pc:sldMk cId="761323086" sldId="524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09-26T21:50:36.827" v="544" actId="478"/>
          <ac:spMkLst>
            <pc:docMk/>
            <pc:sldMk cId="761323086" sldId="524"/>
            <ac:spMk id="9" creationId="{E5520662-5D6B-412B-8578-8883BBBCA1E6}"/>
          </ac:spMkLst>
        </pc:spChg>
        <pc:picChg chg="add del mod">
          <ac:chgData name="Cristian Chilipirea" userId="34ab170da5908fc4" providerId="LiveId" clId="{40ACB1C5-0B6B-4C4B-B64C-8C91579DB1E1}" dt="2018-09-26T21:47:53.777" v="372" actId="1076"/>
          <ac:picMkLst>
            <pc:docMk/>
            <pc:sldMk cId="761323086" sldId="524"/>
            <ac:picMk id="6" creationId="{727FF584-710C-4516-B493-245D2DE7EA4A}"/>
          </ac:picMkLst>
        </pc:picChg>
        <pc:picChg chg="del">
          <ac:chgData name="Cristian Chilipirea" userId="34ab170da5908fc4" providerId="LiveId" clId="{40ACB1C5-0B6B-4C4B-B64C-8C91579DB1E1}" dt="2018-09-26T21:47:26.866" v="366" actId="478"/>
          <ac:picMkLst>
            <pc:docMk/>
            <pc:sldMk cId="761323086" sldId="524"/>
            <ac:picMk id="7" creationId="{AA963A70-8229-4B7C-9EEC-90FAE8A92B16}"/>
          </ac:picMkLst>
        </pc:picChg>
      </pc:sldChg>
      <pc:sldChg chg="modSp add del modTransition">
        <pc:chgData name="Cristian Chilipirea" userId="34ab170da5908fc4" providerId="LiveId" clId="{40ACB1C5-0B6B-4C4B-B64C-8C91579DB1E1}" dt="2018-10-04T13:40:33.919" v="1743" actId="2696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addSp delSp modSp modTransition">
        <pc:chgData name="Cristian Chilipirea" userId="34ab170da5908fc4" providerId="LiveId" clId="{40ACB1C5-0B6B-4C4B-B64C-8C91579DB1E1}" dt="2018-10-02T22:13:50.166" v="1240" actId="1076"/>
        <pc:sldMkLst>
          <pc:docMk/>
          <pc:sldMk cId="384922801" sldId="526"/>
        </pc:sldMkLst>
        <pc:spChg chg="del">
          <ac:chgData name="Cristian Chilipirea" userId="34ab170da5908fc4" providerId="LiveId" clId="{40ACB1C5-0B6B-4C4B-B64C-8C91579DB1E1}" dt="2018-10-02T21:59:48.319" v="1131" actId="478"/>
          <ac:spMkLst>
            <pc:docMk/>
            <pc:sldMk cId="384922801" sldId="526"/>
            <ac:spMk id="3" creationId="{E12372FD-F9E9-4C57-9468-A55072E57CED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7" creationId="{DDA6CC93-4993-4C38-9E1F-0D03B2968980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8" creationId="{E1F18549-8E73-42D7-98F4-CDA4ED1CFEAF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9" creationId="{91C2F5E7-EF63-4980-B893-A50585749711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0" creationId="{A53CC8A8-B1AB-4FF9-8B22-709B8B84696E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1" creationId="{32FC8523-198F-42FE-9D23-0D76AB12BE8A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2" creationId="{BC105830-3C09-43B4-94CA-6C69E4B34116}"/>
          </ac:spMkLst>
        </pc:spChg>
        <pc:picChg chg="add del mod">
          <ac:chgData name="Cristian Chilipirea" userId="34ab170da5908fc4" providerId="LiveId" clId="{40ACB1C5-0B6B-4C4B-B64C-8C91579DB1E1}" dt="2018-10-02T22:01:36.582" v="1135"/>
          <ac:picMkLst>
            <pc:docMk/>
            <pc:sldMk cId="384922801" sldId="526"/>
            <ac:picMk id="6" creationId="{A6F9BFFE-9241-495F-BEED-C1AABDEA7414}"/>
          </ac:picMkLst>
        </pc:picChg>
        <pc:picChg chg="add mod">
          <ac:chgData name="Cristian Chilipirea" userId="34ab170da5908fc4" providerId="LiveId" clId="{40ACB1C5-0B6B-4C4B-B64C-8C91579DB1E1}" dt="2018-10-02T22:02:52.948" v="1140" actId="1076"/>
          <ac:picMkLst>
            <pc:docMk/>
            <pc:sldMk cId="384922801" sldId="526"/>
            <ac:picMk id="8" creationId="{C8C51A14-EFBA-4F31-81EE-FDF18B27AEE8}"/>
          </ac:picMkLst>
        </pc:picChg>
        <pc:picChg chg="add del">
          <ac:chgData name="Cristian Chilipirea" userId="34ab170da5908fc4" providerId="LiveId" clId="{40ACB1C5-0B6B-4C4B-B64C-8C91579DB1E1}" dt="2018-10-02T22:12:08.950" v="1220"/>
          <ac:picMkLst>
            <pc:docMk/>
            <pc:sldMk cId="384922801" sldId="526"/>
            <ac:picMk id="124" creationId="{86F4D3BC-C1A3-407A-9842-37DE851C6073}"/>
          </ac:picMkLst>
        </pc:picChg>
        <pc:picChg chg="add mod">
          <ac:chgData name="Cristian Chilipirea" userId="34ab170da5908fc4" providerId="LiveId" clId="{40ACB1C5-0B6B-4C4B-B64C-8C91579DB1E1}" dt="2018-10-02T22:13:50.166" v="1240" actId="1076"/>
          <ac:picMkLst>
            <pc:docMk/>
            <pc:sldMk cId="384922801" sldId="526"/>
            <ac:picMk id="125" creationId="{4B1DFDE9-B8DF-4351-8D1F-A49F96620E9A}"/>
          </ac:picMkLst>
        </pc:pic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9" creationId="{3E9446E0-35BB-48DE-8D1A-8B27116C3556}"/>
          </ac:cxnSpMkLst>
        </pc:cxnChg>
        <pc:cxnChg chg="add del mod">
          <ac:chgData name="Cristian Chilipirea" userId="34ab170da5908fc4" providerId="LiveId" clId="{40ACB1C5-0B6B-4C4B-B64C-8C91579DB1E1}" dt="2018-10-02T22:08:24.711" v="1161" actId="478"/>
          <ac:cxnSpMkLst>
            <pc:docMk/>
            <pc:sldMk cId="384922801" sldId="526"/>
            <ac:cxnSpMk id="10" creationId="{2CAB4C20-F2E8-455D-AC5A-A4779C7B1FEC}"/>
          </ac:cxnSpMkLst>
        </pc:cxnChg>
        <pc:cxnChg chg="add del mod">
          <ac:chgData name="Cristian Chilipirea" userId="34ab170da5908fc4" providerId="LiveId" clId="{40ACB1C5-0B6B-4C4B-B64C-8C91579DB1E1}" dt="2018-10-02T22:08:24.229" v="1160" actId="478"/>
          <ac:cxnSpMkLst>
            <pc:docMk/>
            <pc:sldMk cId="384922801" sldId="526"/>
            <ac:cxnSpMk id="11" creationId="{91A75581-1F06-463A-A0A4-424DA3612521}"/>
          </ac:cxnSpMkLst>
        </pc:cxnChg>
        <pc:cxnChg chg="add del mod">
          <ac:chgData name="Cristian Chilipirea" userId="34ab170da5908fc4" providerId="LiveId" clId="{40ACB1C5-0B6B-4C4B-B64C-8C91579DB1E1}" dt="2018-10-02T22:08:25.260" v="1162" actId="478"/>
          <ac:cxnSpMkLst>
            <pc:docMk/>
            <pc:sldMk cId="384922801" sldId="526"/>
            <ac:cxnSpMk id="12" creationId="{7E81E413-CD51-4D35-BE6E-B9C80F8AAD8D}"/>
          </ac:cxnSpMkLst>
        </pc:cxnChg>
        <pc:cxnChg chg="add del mod">
          <ac:chgData name="Cristian Chilipirea" userId="34ab170da5908fc4" providerId="LiveId" clId="{40ACB1C5-0B6B-4C4B-B64C-8C91579DB1E1}" dt="2018-10-02T22:08:23.783" v="1159" actId="478"/>
          <ac:cxnSpMkLst>
            <pc:docMk/>
            <pc:sldMk cId="384922801" sldId="526"/>
            <ac:cxnSpMk id="13" creationId="{715918A0-B3FC-4EA2-84DD-3F00DACACD7B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4" creationId="{F6F4090B-5E44-4BCF-B540-9FBFA80A9FF2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5" creationId="{2B7F39A7-2032-4419-920A-9FBA9247E9D7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6" creationId="{ED4416BA-7E66-41AB-A52F-24DBF8348DFC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7" creationId="{2A0D8417-9C6F-47A2-9C0F-63D41BCE1E84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8" creationId="{081AA1A2-0EA2-4B8E-A69A-5AA70916137C}"/>
          </ac:cxnSpMkLst>
        </pc:cxnChg>
        <pc:cxnChg chg="add del mod">
          <ac:chgData name="Cristian Chilipirea" userId="34ab170da5908fc4" providerId="LiveId" clId="{40ACB1C5-0B6B-4C4B-B64C-8C91579DB1E1}" dt="2018-10-02T22:08:19.596" v="1156" actId="478"/>
          <ac:cxnSpMkLst>
            <pc:docMk/>
            <pc:sldMk cId="384922801" sldId="526"/>
            <ac:cxnSpMk id="19" creationId="{98C72F2C-3100-4A73-8D3D-BE901CB56DC7}"/>
          </ac:cxnSpMkLst>
        </pc:cxnChg>
        <pc:cxnChg chg="add del mod">
          <ac:chgData name="Cristian Chilipirea" userId="34ab170da5908fc4" providerId="LiveId" clId="{40ACB1C5-0B6B-4C4B-B64C-8C91579DB1E1}" dt="2018-10-02T22:08:19.911" v="1157" actId="478"/>
          <ac:cxnSpMkLst>
            <pc:docMk/>
            <pc:sldMk cId="384922801" sldId="526"/>
            <ac:cxnSpMk id="20" creationId="{D2064BE4-E680-436F-8F1D-2E161F77FB27}"/>
          </ac:cxnSpMkLst>
        </pc:cxnChg>
        <pc:cxnChg chg="add del mod">
          <ac:chgData name="Cristian Chilipirea" userId="34ab170da5908fc4" providerId="LiveId" clId="{40ACB1C5-0B6B-4C4B-B64C-8C91579DB1E1}" dt="2018-10-02T22:08:20.574" v="1158" actId="478"/>
          <ac:cxnSpMkLst>
            <pc:docMk/>
            <pc:sldMk cId="384922801" sldId="526"/>
            <ac:cxnSpMk id="21" creationId="{93068AAD-8AA5-49E0-B987-56A8BD3212A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22" creationId="{97831242-E168-46A7-AE69-B68DE9374E99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3" creationId="{B0B810A5-2C4B-4F82-92E7-2C0FCB5D925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6" creationId="{31C4A6CF-3245-4593-911E-2F65E97582AA}"/>
          </ac:cxnSpMkLst>
        </pc:cxnChg>
        <pc:cxnChg chg="add del mod">
          <ac:chgData name="Cristian Chilipirea" userId="34ab170da5908fc4" providerId="LiveId" clId="{40ACB1C5-0B6B-4C4B-B64C-8C91579DB1E1}" dt="2018-10-02T22:10:23.691" v="1216"/>
          <ac:cxnSpMkLst>
            <pc:docMk/>
            <pc:sldMk cId="384922801" sldId="526"/>
            <ac:cxnSpMk id="79" creationId="{0B726260-3413-4A2D-8DF7-5AF3F65207B4}"/>
          </ac:cxnSpMkLst>
        </pc:cxnChg>
        <pc:cxnChg chg="add del mod">
          <ac:chgData name="Cristian Chilipirea" userId="34ab170da5908fc4" providerId="LiveId" clId="{40ACB1C5-0B6B-4C4B-B64C-8C91579DB1E1}" dt="2018-10-02T22:10:22.987" v="1213"/>
          <ac:cxnSpMkLst>
            <pc:docMk/>
            <pc:sldMk cId="384922801" sldId="526"/>
            <ac:cxnSpMk id="82" creationId="{F1FAC071-41A3-400A-B615-F5E1D6D038E8}"/>
          </ac:cxnSpMkLst>
        </pc:cxnChg>
        <pc:cxnChg chg="add del">
          <ac:chgData name="Cristian Chilipirea" userId="34ab170da5908fc4" providerId="LiveId" clId="{40ACB1C5-0B6B-4C4B-B64C-8C91579DB1E1}" dt="2018-10-02T22:09:25.343" v="1184"/>
          <ac:cxnSpMkLst>
            <pc:docMk/>
            <pc:sldMk cId="384922801" sldId="526"/>
            <ac:cxnSpMk id="85" creationId="{A1E3EF43-25E5-4275-A250-ED2878DDAC4F}"/>
          </ac:cxnSpMkLst>
        </pc:cxnChg>
        <pc:cxnChg chg="add del mod">
          <ac:chgData name="Cristian Chilipirea" userId="34ab170da5908fc4" providerId="LiveId" clId="{40ACB1C5-0B6B-4C4B-B64C-8C91579DB1E1}" dt="2018-10-02T22:10:21.779" v="1208"/>
          <ac:cxnSpMkLst>
            <pc:docMk/>
            <pc:sldMk cId="384922801" sldId="526"/>
            <ac:cxnSpMk id="86" creationId="{A0962620-25D6-4A91-A8E0-14E39876E2F2}"/>
          </ac:cxnSpMkLst>
        </pc:cxnChg>
        <pc:cxnChg chg="add del mod">
          <ac:chgData name="Cristian Chilipirea" userId="34ab170da5908fc4" providerId="LiveId" clId="{40ACB1C5-0B6B-4C4B-B64C-8C91579DB1E1}" dt="2018-10-02T22:10:20.996" v="1205"/>
          <ac:cxnSpMkLst>
            <pc:docMk/>
            <pc:sldMk cId="384922801" sldId="526"/>
            <ac:cxnSpMk id="89" creationId="{493591F9-B6F5-42CD-A18F-CD866803E5E9}"/>
          </ac:cxnSpMkLst>
        </pc:cxnChg>
        <pc:cxnChg chg="add del mod">
          <ac:chgData name="Cristian Chilipirea" userId="34ab170da5908fc4" providerId="LiveId" clId="{40ACB1C5-0B6B-4C4B-B64C-8C91579DB1E1}" dt="2018-10-02T22:10:20.059" v="1202"/>
          <ac:cxnSpMkLst>
            <pc:docMk/>
            <pc:sldMk cId="384922801" sldId="526"/>
            <ac:cxnSpMk id="92" creationId="{555B25E9-57FA-4D32-964E-CB596CE6EB5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3" creationId="{D392E46A-DCCD-4F5B-A2E0-45EDC7DDAE6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4" creationId="{63994B29-5EA2-4AD6-B726-8C02260B63AB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5" creationId="{83E0743B-8E46-4E9E-8EE0-8EF377BE8EC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6" creationId="{2989896A-B0D5-44F1-8692-33D7D2D1DDA3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7" creationId="{4ECD2801-380A-4763-8A6B-35ECE87AF14D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8" creationId="{AC0B0DAF-40B3-45A1-818D-0506CDBDEB6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9" creationId="{BB3A3492-CD91-4D4C-8055-3C66E23BAA9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0" creationId="{29E53B55-F284-4CC6-BC7E-8840BF3C2276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1" creationId="{8F30AB96-1F8F-4C0D-BF5C-80D139CAB698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2" creationId="{556D623C-E36F-4F54-A593-5ADC36003AB9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3" creationId="{B55B725F-0DAD-4CD1-8998-9953BFD450D0}"/>
          </ac:cxnSpMkLst>
        </pc:cxnChg>
      </pc:sldChg>
      <pc:sldChg chg="addSp delSp modSp modTransition">
        <pc:chgData name="Cristian Chilipirea" userId="34ab170da5908fc4" providerId="LiveId" clId="{40ACB1C5-0B6B-4C4B-B64C-8C91579DB1E1}" dt="2018-10-02T22:23:57.219" v="1322" actId="1076"/>
        <pc:sldMkLst>
          <pc:docMk/>
          <pc:sldMk cId="2918988431" sldId="527"/>
        </pc:sldMkLst>
        <pc:spChg chg="mod">
          <ac:chgData name="Cristian Chilipirea" userId="34ab170da5908fc4" providerId="LiveId" clId="{40ACB1C5-0B6B-4C4B-B64C-8C91579DB1E1}" dt="2018-10-02T22:23:44.121" v="1319" actId="20577"/>
          <ac:spMkLst>
            <pc:docMk/>
            <pc:sldMk cId="2918988431" sldId="527"/>
            <ac:spMk id="2" creationId="{C3E94133-1880-4417-AA41-BF0388D21CA5}"/>
          </ac:spMkLst>
        </pc:spChg>
        <pc:spChg chg="del">
          <ac:chgData name="Cristian Chilipirea" userId="34ab170da5908fc4" providerId="LiveId" clId="{40ACB1C5-0B6B-4C4B-B64C-8C91579DB1E1}" dt="2018-10-02T22:21:11.413" v="1266" actId="478"/>
          <ac:spMkLst>
            <pc:docMk/>
            <pc:sldMk cId="2918988431" sldId="527"/>
            <ac:spMk id="3" creationId="{2D332206-0096-45B2-99F2-503923055BF0}"/>
          </ac:spMkLst>
        </pc:spChg>
        <pc:spChg chg="add del mod">
          <ac:chgData name="Cristian Chilipirea" userId="34ab170da5908fc4" providerId="LiveId" clId="{40ACB1C5-0B6B-4C4B-B64C-8C91579DB1E1}" dt="2018-10-02T22:23:32.796" v="1312" actId="478"/>
          <ac:spMkLst>
            <pc:docMk/>
            <pc:sldMk cId="2918988431" sldId="527"/>
            <ac:spMk id="7" creationId="{58A3689F-587B-4641-8375-4A623366C697}"/>
          </ac:spMkLst>
        </pc:spChg>
        <pc:spChg chg="add del mod">
          <ac:chgData name="Cristian Chilipirea" userId="34ab170da5908fc4" providerId="LiveId" clId="{40ACB1C5-0B6B-4C4B-B64C-8C91579DB1E1}" dt="2018-10-02T22:23:33.913" v="1313" actId="478"/>
          <ac:spMkLst>
            <pc:docMk/>
            <pc:sldMk cId="2918988431" sldId="527"/>
            <ac:spMk id="8" creationId="{63E25340-93D7-48FE-9F1E-B48A2024D976}"/>
          </ac:spMkLst>
        </pc:spChg>
        <pc:picChg chg="add mod">
          <ac:chgData name="Cristian Chilipirea" userId="34ab170da5908fc4" providerId="LiveId" clId="{40ACB1C5-0B6B-4C4B-B64C-8C91579DB1E1}" dt="2018-10-02T22:21:36.212" v="1278" actId="1076"/>
          <ac:picMkLst>
            <pc:docMk/>
            <pc:sldMk cId="2918988431" sldId="527"/>
            <ac:picMk id="6" creationId="{5E4F8245-E006-4689-91C3-C6DA9BAF38C4}"/>
          </ac:picMkLst>
        </pc:picChg>
        <pc:picChg chg="add mod">
          <ac:chgData name="Cristian Chilipirea" userId="34ab170da5908fc4" providerId="LiveId" clId="{40ACB1C5-0B6B-4C4B-B64C-8C91579DB1E1}" dt="2018-10-02T22:23:57.219" v="1322" actId="1076"/>
          <ac:picMkLst>
            <pc:docMk/>
            <pc:sldMk cId="2918988431" sldId="527"/>
            <ac:picMk id="9" creationId="{B7F921F1-4454-4E6F-B39A-5AF94E4C7D58}"/>
          </ac:picMkLst>
        </pc:picChg>
      </pc:sldChg>
      <pc:sldChg chg="addSp delSp modSp modTransition">
        <pc:chgData name="Cristian Chilipirea" userId="34ab170da5908fc4" providerId="LiveId" clId="{40ACB1C5-0B6B-4C4B-B64C-8C91579DB1E1}" dt="2018-10-02T22:14:19.247" v="1245" actId="478"/>
        <pc:sldMkLst>
          <pc:docMk/>
          <pc:sldMk cId="371541737" sldId="528"/>
        </pc:sldMkLst>
        <pc:spChg chg="mod">
          <ac:chgData name="Cristian Chilipirea" userId="34ab170da5908fc4" providerId="LiveId" clId="{40ACB1C5-0B6B-4C4B-B64C-8C91579DB1E1}" dt="2018-10-02T21:59:34.153" v="1130" actId="1076"/>
          <ac:spMkLst>
            <pc:docMk/>
            <pc:sldMk cId="371541737" sldId="528"/>
            <ac:spMk id="3" creationId="{127CADF5-96D9-47DE-B862-63D1EFEC97C5}"/>
          </ac:spMkLst>
        </pc:spChg>
        <pc:picChg chg="add mod">
          <ac:chgData name="Cristian Chilipirea" userId="34ab170da5908fc4" providerId="LiveId" clId="{40ACB1C5-0B6B-4C4B-B64C-8C91579DB1E1}" dt="2018-10-02T21:59:34.153" v="1130" actId="1076"/>
          <ac:picMkLst>
            <pc:docMk/>
            <pc:sldMk cId="371541737" sldId="528"/>
            <ac:picMk id="5" creationId="{D9ABCB1B-926D-4390-A273-141960A9F497}"/>
          </ac:picMkLst>
        </pc:picChg>
        <pc:picChg chg="add del">
          <ac:chgData name="Cristian Chilipirea" userId="34ab170da5908fc4" providerId="LiveId" clId="{40ACB1C5-0B6B-4C4B-B64C-8C91579DB1E1}" dt="2018-10-02T22:14:08.219" v="1243"/>
          <ac:picMkLst>
            <pc:docMk/>
            <pc:sldMk cId="371541737" sldId="528"/>
            <ac:picMk id="6" creationId="{99B3D6D9-E0CC-49E0-B577-B671A974DB60}"/>
          </ac:picMkLst>
        </pc:picChg>
        <pc:picChg chg="add del">
          <ac:chgData name="Cristian Chilipirea" userId="34ab170da5908fc4" providerId="LiveId" clId="{40ACB1C5-0B6B-4C4B-B64C-8C91579DB1E1}" dt="2018-10-02T22:14:19.247" v="1245" actId="478"/>
          <ac:picMkLst>
            <pc:docMk/>
            <pc:sldMk cId="371541737" sldId="528"/>
            <ac:picMk id="7" creationId="{352FC7DD-8855-4C4C-B625-3C0021BCF7DC}"/>
          </ac:picMkLst>
        </pc:picChg>
      </pc:sldChg>
      <pc:sldChg chg="addSp delSp modSp add ord modTransition modNotesTx">
        <pc:chgData name="Cristian Chilipirea" userId="34ab170da5908fc4" providerId="LiveId" clId="{40ACB1C5-0B6B-4C4B-B64C-8C91579DB1E1}" dt="2018-10-02T21:52:58.527" v="1095"/>
        <pc:sldMkLst>
          <pc:docMk/>
          <pc:sldMk cId="617174008" sldId="529"/>
        </pc:sldMkLst>
        <pc:spChg chg="mod">
          <ac:chgData name="Cristian Chilipirea" userId="34ab170da5908fc4" providerId="LiveId" clId="{40ACB1C5-0B6B-4C4B-B64C-8C91579DB1E1}" dt="2018-10-02T21:01:25.518" v="772" actId="20577"/>
          <ac:spMkLst>
            <pc:docMk/>
            <pc:sldMk cId="617174008" sldId="529"/>
            <ac:spMk id="2" creationId="{3EFA92BB-C69E-43F3-9DE0-27787169A731}"/>
          </ac:spMkLst>
        </pc:spChg>
        <pc:spChg chg="del">
          <ac:chgData name="Cristian Chilipirea" userId="34ab170da5908fc4" providerId="LiveId" clId="{40ACB1C5-0B6B-4C4B-B64C-8C91579DB1E1}" dt="2018-10-02T21:01:23.438" v="771" actId="478"/>
          <ac:spMkLst>
            <pc:docMk/>
            <pc:sldMk cId="617174008" sldId="529"/>
            <ac:spMk id="3" creationId="{8FAD3AE2-E64A-41BB-8C8E-FD96C9BAB6EE}"/>
          </ac:spMkLst>
        </pc:spChg>
        <pc:picChg chg="add mod ord">
          <ac:chgData name="Cristian Chilipirea" userId="34ab170da5908fc4" providerId="LiveId" clId="{40ACB1C5-0B6B-4C4B-B64C-8C91579DB1E1}" dt="2018-10-02T21:02:45.117" v="789" actId="1076"/>
          <ac:picMkLst>
            <pc:docMk/>
            <pc:sldMk cId="617174008" sldId="529"/>
            <ac:picMk id="6" creationId="{188E1FE5-018B-4410-8256-E76FDFAFEB3F}"/>
          </ac:picMkLst>
        </pc:picChg>
        <pc:picChg chg="add del mod">
          <ac:chgData name="Cristian Chilipirea" userId="34ab170da5908fc4" providerId="LiveId" clId="{40ACB1C5-0B6B-4C4B-B64C-8C91579DB1E1}" dt="2018-10-02T21:02:13.218" v="782" actId="478"/>
          <ac:picMkLst>
            <pc:docMk/>
            <pc:sldMk cId="617174008" sldId="529"/>
            <ac:picMk id="8" creationId="{5CE7B77A-B8D0-4FAF-8757-45D5257BF30A}"/>
          </ac:picMkLst>
        </pc:picChg>
        <pc:picChg chg="add mod">
          <ac:chgData name="Cristian Chilipirea" userId="34ab170da5908fc4" providerId="LiveId" clId="{40ACB1C5-0B6B-4C4B-B64C-8C91579DB1E1}" dt="2018-10-02T21:02:38.772" v="788" actId="14100"/>
          <ac:picMkLst>
            <pc:docMk/>
            <pc:sldMk cId="617174008" sldId="529"/>
            <ac:picMk id="10" creationId="{33299685-3374-4045-846A-C90A76CF455A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42774632" sldId="530"/>
        </pc:sldMkLst>
        <pc:spChg chg="add del mod">
          <ac:chgData name="Cristian Chilipirea" userId="34ab170da5908fc4" providerId="LiveId" clId="{40ACB1C5-0B6B-4C4B-B64C-8C91579DB1E1}" dt="2018-10-02T21:03:50.546" v="800"/>
          <ac:spMkLst>
            <pc:docMk/>
            <pc:sldMk cId="742774632" sldId="530"/>
            <ac:spMk id="7" creationId="{0190C311-3B2F-4627-88C3-F121C2C83C6E}"/>
          </ac:spMkLst>
        </pc:spChg>
        <pc:spChg chg="add mod">
          <ac:chgData name="Cristian Chilipirea" userId="34ab170da5908fc4" providerId="LiveId" clId="{40ACB1C5-0B6B-4C4B-B64C-8C91579DB1E1}" dt="2018-10-02T21:04:10.354" v="809" actId="1076"/>
          <ac:spMkLst>
            <pc:docMk/>
            <pc:sldMk cId="742774632" sldId="530"/>
            <ac:spMk id="8" creationId="{490075C4-9B98-4BA2-87B7-51A5F50D0ED9}"/>
          </ac:spMkLst>
        </pc:spChg>
        <pc:picChg chg="add mod">
          <ac:chgData name="Cristian Chilipirea" userId="34ab170da5908fc4" providerId="LiveId" clId="{40ACB1C5-0B6B-4C4B-B64C-8C91579DB1E1}" dt="2018-10-02T21:03:28.821" v="797" actId="1076"/>
          <ac:picMkLst>
            <pc:docMk/>
            <pc:sldMk cId="742774632" sldId="530"/>
            <ac:picMk id="5" creationId="{862C8273-DD18-4042-B4F2-9090CDCF7B4A}"/>
          </ac:picMkLst>
        </pc:picChg>
        <pc:picChg chg="del">
          <ac:chgData name="Cristian Chilipirea" userId="34ab170da5908fc4" providerId="LiveId" clId="{40ACB1C5-0B6B-4C4B-B64C-8C91579DB1E1}" dt="2018-10-02T21:02:59.022" v="791" actId="478"/>
          <ac:picMkLst>
            <pc:docMk/>
            <pc:sldMk cId="742774632" sldId="530"/>
            <ac:picMk id="10" creationId="{33299685-3374-4045-846A-C90A76CF455A}"/>
          </ac:picMkLst>
        </pc:picChg>
        <pc:picChg chg="add mod">
          <ac:chgData name="Cristian Chilipirea" userId="34ab170da5908fc4" providerId="LiveId" clId="{40ACB1C5-0B6B-4C4B-B64C-8C91579DB1E1}" dt="2018-10-02T21:04:32.036" v="813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addSp modSp add modTransition">
        <pc:chgData name="Cristian Chilipirea" userId="34ab170da5908fc4" providerId="LiveId" clId="{40ACB1C5-0B6B-4C4B-B64C-8C91579DB1E1}" dt="2018-10-02T21:52:58.527" v="1095"/>
        <pc:sldMkLst>
          <pc:docMk/>
          <pc:sldMk cId="2619967694" sldId="531"/>
        </pc:sldMkLst>
        <pc:spChg chg="mod">
          <ac:chgData name="Cristian Chilipirea" userId="34ab170da5908fc4" providerId="LiveId" clId="{40ACB1C5-0B6B-4C4B-B64C-8C91579DB1E1}" dt="2018-10-02T21:08:28.278" v="834" actId="20577"/>
          <ac:spMkLst>
            <pc:docMk/>
            <pc:sldMk cId="2619967694" sldId="531"/>
            <ac:spMk id="3" creationId="{5457F2E0-B4AC-46BD-A6FA-D02AEEE1F279}"/>
          </ac:spMkLst>
        </pc:spChg>
        <pc:picChg chg="add mod">
          <ac:chgData name="Cristian Chilipirea" userId="34ab170da5908fc4" providerId="LiveId" clId="{40ACB1C5-0B6B-4C4B-B64C-8C91579DB1E1}" dt="2018-10-02T21:09:12.788" v="874" actId="1076"/>
          <ac:picMkLst>
            <pc:docMk/>
            <pc:sldMk cId="2619967694" sldId="531"/>
            <ac:picMk id="6" creationId="{6E8F7F56-1D1C-489A-8F73-B975F0BA21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290587018" sldId="532"/>
        </pc:sldMkLst>
        <pc:spChg chg="del">
          <ac:chgData name="Cristian Chilipirea" userId="34ab170da5908fc4" providerId="LiveId" clId="{40ACB1C5-0B6B-4C4B-B64C-8C91579DB1E1}" dt="2018-10-02T21:14:22.598" v="878" actId="478"/>
          <ac:spMkLst>
            <pc:docMk/>
            <pc:sldMk cId="1290587018" sldId="532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10-02T21:14:24.746" v="879" actId="478"/>
          <ac:spMkLst>
            <pc:docMk/>
            <pc:sldMk cId="1290587018" sldId="532"/>
            <ac:spMk id="7" creationId="{09823597-5F7B-42BE-A639-206C5F61FF05}"/>
          </ac:spMkLst>
        </pc:spChg>
        <pc:picChg chg="del">
          <ac:chgData name="Cristian Chilipirea" userId="34ab170da5908fc4" providerId="LiveId" clId="{40ACB1C5-0B6B-4C4B-B64C-8C91579DB1E1}" dt="2018-10-02T21:14:25.282" v="880" actId="478"/>
          <ac:picMkLst>
            <pc:docMk/>
            <pc:sldMk cId="1290587018" sldId="532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10-02T21:14:54.683" v="883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delSp modSp add modTransition modNotesTx">
        <pc:chgData name="Cristian Chilipirea" userId="34ab170da5908fc4" providerId="LiveId" clId="{40ACB1C5-0B6B-4C4B-B64C-8C91579DB1E1}" dt="2018-10-02T21:52:58.527" v="1095"/>
        <pc:sldMkLst>
          <pc:docMk/>
          <pc:sldMk cId="238918458" sldId="533"/>
        </pc:sldMkLst>
        <pc:spChg chg="mod">
          <ac:chgData name="Cristian Chilipirea" userId="34ab170da5908fc4" providerId="LiveId" clId="{40ACB1C5-0B6B-4C4B-B64C-8C91579DB1E1}" dt="2018-10-02T21:16:05.539" v="900" actId="20577"/>
          <ac:spMkLst>
            <pc:docMk/>
            <pc:sldMk cId="238918458" sldId="533"/>
            <ac:spMk id="2" creationId="{5256A4F4-68E4-4C78-829F-2A3B141F6320}"/>
          </ac:spMkLst>
        </pc:spChg>
        <pc:spChg chg="del">
          <ac:chgData name="Cristian Chilipirea" userId="34ab170da5908fc4" providerId="LiveId" clId="{40ACB1C5-0B6B-4C4B-B64C-8C91579DB1E1}" dt="2018-10-02T21:16:08.869" v="901" actId="478"/>
          <ac:spMkLst>
            <pc:docMk/>
            <pc:sldMk cId="238918458" sldId="533"/>
            <ac:spMk id="3" creationId="{E14C7BB2-BB62-446D-B1A6-1BD2A93F9721}"/>
          </ac:spMkLst>
        </pc:spChg>
        <pc:spChg chg="add del mod">
          <ac:chgData name="Cristian Chilipirea" userId="34ab170da5908fc4" providerId="LiveId" clId="{40ACB1C5-0B6B-4C4B-B64C-8C91579DB1E1}" dt="2018-10-02T21:16:11.843" v="902" actId="478"/>
          <ac:spMkLst>
            <pc:docMk/>
            <pc:sldMk cId="238918458" sldId="533"/>
            <ac:spMk id="6" creationId="{93F7AD6F-0A1B-414E-A97F-0C91276CB83C}"/>
          </ac:spMkLst>
        </pc:spChg>
        <pc:picChg chg="add del mod">
          <ac:chgData name="Cristian Chilipirea" userId="34ab170da5908fc4" providerId="LiveId" clId="{40ACB1C5-0B6B-4C4B-B64C-8C91579DB1E1}" dt="2018-10-02T21:16:27.167" v="907" actId="931"/>
          <ac:picMkLst>
            <pc:docMk/>
            <pc:sldMk cId="238918458" sldId="533"/>
            <ac:picMk id="8" creationId="{66FD00AE-C5F6-40C3-AA11-CB9A8CCC7BAE}"/>
          </ac:picMkLst>
        </pc:picChg>
        <pc:picChg chg="del">
          <ac:chgData name="Cristian Chilipirea" userId="34ab170da5908fc4" providerId="LiveId" clId="{40ACB1C5-0B6B-4C4B-B64C-8C91579DB1E1}" dt="2018-10-02T21:16:12.607" v="903" actId="478"/>
          <ac:picMkLst>
            <pc:docMk/>
            <pc:sldMk cId="238918458" sldId="533"/>
            <ac:picMk id="10" creationId="{86D35E25-F6D5-4B35-9B87-2D9C38D13CDE}"/>
          </ac:picMkLst>
        </pc:picChg>
        <pc:picChg chg="add mod">
          <ac:chgData name="Cristian Chilipirea" userId="34ab170da5908fc4" providerId="LiveId" clId="{40ACB1C5-0B6B-4C4B-B64C-8C91579DB1E1}" dt="2018-10-02T21:16:47.202" v="912" actId="1076"/>
          <ac:picMkLst>
            <pc:docMk/>
            <pc:sldMk cId="238918458" sldId="533"/>
            <ac:picMk id="11" creationId="{7187F0D2-EF9C-462D-B613-36E59D176009}"/>
          </ac:picMkLst>
        </pc:picChg>
        <pc:picChg chg="del">
          <ac:chgData name="Cristian Chilipirea" userId="34ab170da5908fc4" providerId="LiveId" clId="{40ACB1C5-0B6B-4C4B-B64C-8C91579DB1E1}" dt="2018-10-02T21:16:13.035" v="904" actId="478"/>
          <ac:picMkLst>
            <pc:docMk/>
            <pc:sldMk cId="238918458" sldId="533"/>
            <ac:picMk id="12" creationId="{E5E88EC3-921B-4FE2-AAE0-2096E7EF6101}"/>
          </ac:picMkLst>
        </pc:picChg>
        <pc:picChg chg="del">
          <ac:chgData name="Cristian Chilipirea" userId="34ab170da5908fc4" providerId="LiveId" clId="{40ACB1C5-0B6B-4C4B-B64C-8C91579DB1E1}" dt="2018-10-02T21:16:13.547" v="905" actId="478"/>
          <ac:picMkLst>
            <pc:docMk/>
            <pc:sldMk cId="238918458" sldId="533"/>
            <ac:picMk id="13" creationId="{879BF611-D25E-4292-AD76-02A4FE864C98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62901516" sldId="534"/>
        </pc:sldMkLst>
        <pc:spChg chg="mod">
          <ac:chgData name="Cristian Chilipirea" userId="34ab170da5908fc4" providerId="LiveId" clId="{40ACB1C5-0B6B-4C4B-B64C-8C91579DB1E1}" dt="2018-10-02T21:17:43.371" v="921" actId="20577"/>
          <ac:spMkLst>
            <pc:docMk/>
            <pc:sldMk cId="162901516" sldId="534"/>
            <ac:spMk id="2" creationId="{F0E10AA8-D063-4FA6-95F8-4024B4CC6F0E}"/>
          </ac:spMkLst>
        </pc:spChg>
        <pc:spChg chg="del">
          <ac:chgData name="Cristian Chilipirea" userId="34ab170da5908fc4" providerId="LiveId" clId="{40ACB1C5-0B6B-4C4B-B64C-8C91579DB1E1}" dt="2018-10-02T21:17:50.747" v="924" actId="478"/>
          <ac:spMkLst>
            <pc:docMk/>
            <pc:sldMk cId="162901516" sldId="534"/>
            <ac:spMk id="3" creationId="{80A99524-A9C8-4D05-B03D-D7D61DCC4ADA}"/>
          </ac:spMkLst>
        </pc:spChg>
        <pc:spChg chg="add del">
          <ac:chgData name="Cristian Chilipirea" userId="34ab170da5908fc4" providerId="LiveId" clId="{40ACB1C5-0B6B-4C4B-B64C-8C91579DB1E1}" dt="2018-10-02T21:17:45.829" v="923"/>
          <ac:spMkLst>
            <pc:docMk/>
            <pc:sldMk cId="162901516" sldId="534"/>
            <ac:spMk id="5" creationId="{04703FEF-979A-41CF-94A7-99C1551212E9}"/>
          </ac:spMkLst>
        </pc:spChg>
        <pc:picChg chg="add mod">
          <ac:chgData name="Cristian Chilipirea" userId="34ab170da5908fc4" providerId="LiveId" clId="{40ACB1C5-0B6B-4C4B-B64C-8C91579DB1E1}" dt="2018-10-02T21:17:53.748" v="926" actId="1076"/>
          <ac:picMkLst>
            <pc:docMk/>
            <pc:sldMk cId="162901516" sldId="534"/>
            <ac:picMk id="7" creationId="{C9F94140-5116-4753-86D3-117EB09854C7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632471956" sldId="535"/>
        </pc:sldMkLst>
        <pc:spChg chg="mod">
          <ac:chgData name="Cristian Chilipirea" userId="34ab170da5908fc4" providerId="LiveId" clId="{40ACB1C5-0B6B-4C4B-B64C-8C91579DB1E1}" dt="2018-10-02T21:18:34.015" v="946" actId="20577"/>
          <ac:spMkLst>
            <pc:docMk/>
            <pc:sldMk cId="2632471956" sldId="535"/>
            <ac:spMk id="2" creationId="{36DA95D2-76E5-416E-A7A2-C343803F5F91}"/>
          </ac:spMkLst>
        </pc:spChg>
        <pc:spChg chg="del">
          <ac:chgData name="Cristian Chilipirea" userId="34ab170da5908fc4" providerId="LiveId" clId="{40ACB1C5-0B6B-4C4B-B64C-8C91579DB1E1}" dt="2018-10-02T21:18:36.863" v="947" actId="478"/>
          <ac:spMkLst>
            <pc:docMk/>
            <pc:sldMk cId="2632471956" sldId="535"/>
            <ac:spMk id="3" creationId="{522A6478-05AC-4139-A5E7-782EBCD255D4}"/>
          </ac:spMkLst>
        </pc:spChg>
        <pc:picChg chg="add mod">
          <ac:chgData name="Cristian Chilipirea" userId="34ab170da5908fc4" providerId="LiveId" clId="{40ACB1C5-0B6B-4C4B-B64C-8C91579DB1E1}" dt="2018-10-02T21:18:38.172" v="948"/>
          <ac:picMkLst>
            <pc:docMk/>
            <pc:sldMk cId="2632471956" sldId="535"/>
            <ac:picMk id="6" creationId="{CDA6154C-A091-4595-9A07-8526FBA4B695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927050837" sldId="536"/>
        </pc:sldMkLst>
        <pc:spChg chg="mod">
          <ac:chgData name="Cristian Chilipirea" userId="34ab170da5908fc4" providerId="LiveId" clId="{40ACB1C5-0B6B-4C4B-B64C-8C91579DB1E1}" dt="2018-10-02T21:19:23.035" v="955" actId="20577"/>
          <ac:spMkLst>
            <pc:docMk/>
            <pc:sldMk cId="2927050837" sldId="536"/>
            <ac:spMk id="2" creationId="{3F3BEEF4-2CD0-4BD5-B27B-F2CC22C6A6CF}"/>
          </ac:spMkLst>
        </pc:spChg>
        <pc:spChg chg="del">
          <ac:chgData name="Cristian Chilipirea" userId="34ab170da5908fc4" providerId="LiveId" clId="{40ACB1C5-0B6B-4C4B-B64C-8C91579DB1E1}" dt="2018-10-02T21:19:25.339" v="956" actId="478"/>
          <ac:spMkLst>
            <pc:docMk/>
            <pc:sldMk cId="2927050837" sldId="536"/>
            <ac:spMk id="3" creationId="{495172FA-4A32-4972-86FD-0B723B25A54D}"/>
          </ac:spMkLst>
        </pc:spChg>
        <pc:picChg chg="add mod">
          <ac:chgData name="Cristian Chilipirea" userId="34ab170da5908fc4" providerId="LiveId" clId="{40ACB1C5-0B6B-4C4B-B64C-8C91579DB1E1}" dt="2018-10-02T21:20:32.018" v="971" actId="1076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625462843" sldId="537"/>
        </pc:sldMkLst>
        <pc:spChg chg="mod">
          <ac:chgData name="Cristian Chilipirea" userId="34ab170da5908fc4" providerId="LiveId" clId="{40ACB1C5-0B6B-4C4B-B64C-8C91579DB1E1}" dt="2018-10-02T21:20:22.275" v="967" actId="20577"/>
          <ac:spMkLst>
            <pc:docMk/>
            <pc:sldMk cId="625462843" sldId="537"/>
            <ac:spMk id="2" creationId="{3AB47608-D492-43E1-AFB5-C77AB80D72B2}"/>
          </ac:spMkLst>
        </pc:spChg>
        <pc:spChg chg="del">
          <ac:chgData name="Cristian Chilipirea" userId="34ab170da5908fc4" providerId="LiveId" clId="{40ACB1C5-0B6B-4C4B-B64C-8C91579DB1E1}" dt="2018-10-02T21:20:24.339" v="968" actId="478"/>
          <ac:spMkLst>
            <pc:docMk/>
            <pc:sldMk cId="625462843" sldId="537"/>
            <ac:spMk id="3" creationId="{5C7BA4E7-64B9-455B-B516-CEED914516BB}"/>
          </ac:spMkLst>
        </pc:spChg>
        <pc:picChg chg="add mod">
          <ac:chgData name="Cristian Chilipirea" userId="34ab170da5908fc4" providerId="LiveId" clId="{40ACB1C5-0B6B-4C4B-B64C-8C91579DB1E1}" dt="2018-10-02T21:20:28.336" v="970" actId="1076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741540215" sldId="538"/>
        </pc:sldMkLst>
        <pc:spChg chg="del">
          <ac:chgData name="Cristian Chilipirea" userId="34ab170da5908fc4" providerId="LiveId" clId="{40ACB1C5-0B6B-4C4B-B64C-8C91579DB1E1}" dt="2018-10-02T21:25:39.464" v="993" actId="478"/>
          <ac:spMkLst>
            <pc:docMk/>
            <pc:sldMk cId="1741540215" sldId="538"/>
            <ac:spMk id="2" creationId="{6532A0EE-BB06-494F-9238-19451277E1DB}"/>
          </ac:spMkLst>
        </pc:spChg>
        <pc:spChg chg="del">
          <ac:chgData name="Cristian Chilipirea" userId="34ab170da5908fc4" providerId="LiveId" clId="{40ACB1C5-0B6B-4C4B-B64C-8C91579DB1E1}" dt="2018-10-02T21:24:54.483" v="982" actId="931"/>
          <ac:spMkLst>
            <pc:docMk/>
            <pc:sldMk cId="1741540215" sldId="538"/>
            <ac:spMk id="3" creationId="{F698C45B-C988-4DE0-A3AA-606C6D43C242}"/>
          </ac:spMkLst>
        </pc:spChg>
        <pc:spChg chg="add del mod">
          <ac:chgData name="Cristian Chilipirea" userId="34ab170da5908fc4" providerId="LiveId" clId="{40ACB1C5-0B6B-4C4B-B64C-8C91579DB1E1}" dt="2018-10-02T21:25:17.905" v="987" actId="931"/>
          <ac:spMkLst>
            <pc:docMk/>
            <pc:sldMk cId="1741540215" sldId="538"/>
            <ac:spMk id="8" creationId="{71B439AB-3866-4EF7-8E82-FA185B0E8CCE}"/>
          </ac:spMkLst>
        </pc:spChg>
        <pc:picChg chg="add del mod">
          <ac:chgData name="Cristian Chilipirea" userId="34ab170da5908fc4" providerId="LiveId" clId="{40ACB1C5-0B6B-4C4B-B64C-8C91579DB1E1}" dt="2018-10-02T21:25:03.422" v="986" actId="478"/>
          <ac:picMkLst>
            <pc:docMk/>
            <pc:sldMk cId="1741540215" sldId="538"/>
            <ac:picMk id="6" creationId="{7495D35F-94F1-4F29-8E3E-9A1DFCA1F972}"/>
          </ac:picMkLst>
        </pc:picChg>
        <pc:picChg chg="add mod">
          <ac:chgData name="Cristian Chilipirea" userId="34ab170da5908fc4" providerId="LiveId" clId="{40ACB1C5-0B6B-4C4B-B64C-8C91579DB1E1}" dt="2018-10-02T21:25:23.380" v="990" actId="1076"/>
          <ac:picMkLst>
            <pc:docMk/>
            <pc:sldMk cId="1741540215" sldId="538"/>
            <ac:picMk id="10" creationId="{3F38ED30-6807-4C93-B632-3C556619CC34}"/>
          </ac:picMkLst>
        </pc:picChg>
        <pc:picChg chg="add mod">
          <ac:chgData name="Cristian Chilipirea" userId="34ab170da5908fc4" providerId="LiveId" clId="{40ACB1C5-0B6B-4C4B-B64C-8C91579DB1E1}" dt="2018-10-02T21:25:42.773" v="995" actId="1076"/>
          <ac:picMkLst>
            <pc:docMk/>
            <pc:sldMk cId="1741540215" sldId="538"/>
            <ac:picMk id="12" creationId="{252330A2-4EB2-44E2-BD79-6C28F5F5348C}"/>
          </ac:picMkLst>
        </pc:picChg>
      </pc:sldChg>
      <pc:sldChg chg="delSp modSp add ord modTransition">
        <pc:chgData name="Cristian Chilipirea" userId="34ab170da5908fc4" providerId="LiveId" clId="{40ACB1C5-0B6B-4C4B-B64C-8C91579DB1E1}" dt="2018-10-02T21:52:58.527" v="1095"/>
        <pc:sldMkLst>
          <pc:docMk/>
          <pc:sldMk cId="1544035050" sldId="539"/>
        </pc:sldMkLst>
        <pc:spChg chg="mod">
          <ac:chgData name="Cristian Chilipirea" userId="34ab170da5908fc4" providerId="LiveId" clId="{40ACB1C5-0B6B-4C4B-B64C-8C91579DB1E1}" dt="2018-10-02T21:41:36.406" v="1044" actId="20577"/>
          <ac:spMkLst>
            <pc:docMk/>
            <pc:sldMk cId="1544035050" sldId="539"/>
            <ac:spMk id="3" creationId="{625E152B-87E2-429C-9420-5FD6B44063FE}"/>
          </ac:spMkLst>
        </pc:spChg>
        <pc:picChg chg="del">
          <ac:chgData name="Cristian Chilipirea" userId="34ab170da5908fc4" providerId="LiveId" clId="{40ACB1C5-0B6B-4C4B-B64C-8C91579DB1E1}" dt="2018-10-02T21:34:43" v="1006" actId="478"/>
          <ac:picMkLst>
            <pc:docMk/>
            <pc:sldMk cId="1544035050" sldId="539"/>
            <ac:picMk id="14" creationId="{B6C59429-8DA0-4492-9391-49E81E30B229}"/>
          </ac:picMkLst>
        </pc:picChg>
      </pc:sldChg>
      <pc:sldChg chg="add modTransition">
        <pc:chgData name="Cristian Chilipirea" userId="34ab170da5908fc4" providerId="LiveId" clId="{40ACB1C5-0B6B-4C4B-B64C-8C91579DB1E1}" dt="2018-10-02T21:52:58.527" v="1095"/>
        <pc:sldMkLst>
          <pc:docMk/>
          <pc:sldMk cId="2002666867" sldId="540"/>
        </pc:sldMkLst>
      </pc:sldChg>
      <pc:sldChg chg="addSp delSp modSp add ord">
        <pc:chgData name="Cristian Chilipirea" userId="34ab170da5908fc4" providerId="LiveId" clId="{40ACB1C5-0B6B-4C4B-B64C-8C91579DB1E1}" dt="2018-10-02T22:16:11.889" v="1265" actId="1076"/>
        <pc:sldMkLst>
          <pc:docMk/>
          <pc:sldMk cId="1888411994" sldId="541"/>
        </pc:sldMkLst>
        <pc:spChg chg="mod">
          <ac:chgData name="Cristian Chilipirea" userId="34ab170da5908fc4" providerId="LiveId" clId="{40ACB1C5-0B6B-4C4B-B64C-8C91579DB1E1}" dt="2018-10-02T22:14:31.327" v="1248"/>
          <ac:spMkLst>
            <pc:docMk/>
            <pc:sldMk cId="1888411994" sldId="541"/>
            <ac:spMk id="2" creationId="{C246B18D-21B3-4B24-B48E-7496160B3CF6}"/>
          </ac:spMkLst>
        </pc:spChg>
        <pc:picChg chg="add del mod">
          <ac:chgData name="Cristian Chilipirea" userId="34ab170da5908fc4" providerId="LiveId" clId="{40ACB1C5-0B6B-4C4B-B64C-8C91579DB1E1}" dt="2018-10-02T22:15:27.215" v="1250" actId="478"/>
          <ac:picMkLst>
            <pc:docMk/>
            <pc:sldMk cId="1888411994" sldId="541"/>
            <ac:picMk id="5" creationId="{8EB89E2F-FB93-43C1-A35F-1210F4AD81A4}"/>
          </ac:picMkLst>
        </pc:picChg>
        <pc:picChg chg="add del mod">
          <ac:chgData name="Cristian Chilipirea" userId="34ab170da5908fc4" providerId="LiveId" clId="{40ACB1C5-0B6B-4C4B-B64C-8C91579DB1E1}" dt="2018-10-02T22:15:35.895" v="1254"/>
          <ac:picMkLst>
            <pc:docMk/>
            <pc:sldMk cId="1888411994" sldId="541"/>
            <ac:picMk id="7" creationId="{C92A7783-639D-461B-9903-314514A82071}"/>
          </ac:picMkLst>
        </pc:picChg>
        <pc:picChg chg="add mod">
          <ac:chgData name="Cristian Chilipirea" userId="34ab170da5908fc4" providerId="LiveId" clId="{40ACB1C5-0B6B-4C4B-B64C-8C91579DB1E1}" dt="2018-10-02T22:16:11.889" v="1265" actId="1076"/>
          <ac:picMkLst>
            <pc:docMk/>
            <pc:sldMk cId="1888411994" sldId="541"/>
            <ac:picMk id="10" creationId="{6E1EEAAC-15B7-4B1C-BE55-B912E8AF4150}"/>
          </ac:picMkLst>
        </pc:picChg>
      </pc:sldChg>
      <pc:sldChg chg="addSp delSp modSp add">
        <pc:chgData name="Cristian Chilipirea" userId="34ab170da5908fc4" providerId="LiveId" clId="{40ACB1C5-0B6B-4C4B-B64C-8C91579DB1E1}" dt="2018-10-02T22:23:20.914" v="1309" actId="1076"/>
        <pc:sldMkLst>
          <pc:docMk/>
          <pc:sldMk cId="3728125730" sldId="542"/>
        </pc:sldMkLst>
        <pc:spChg chg="mod">
          <ac:chgData name="Cristian Chilipirea" userId="34ab170da5908fc4" providerId="LiveId" clId="{40ACB1C5-0B6B-4C4B-B64C-8C91579DB1E1}" dt="2018-10-02T22:22:46.905" v="1302" actId="6549"/>
          <ac:spMkLst>
            <pc:docMk/>
            <pc:sldMk cId="3728125730" sldId="542"/>
            <ac:spMk id="2" creationId="{C3E94133-1880-4417-AA41-BF0388D21CA5}"/>
          </ac:spMkLst>
        </pc:spChg>
        <pc:picChg chg="add mod">
          <ac:chgData name="Cristian Chilipirea" userId="34ab170da5908fc4" providerId="LiveId" clId="{40ACB1C5-0B6B-4C4B-B64C-8C91579DB1E1}" dt="2018-10-02T22:23:20.914" v="1309" actId="1076"/>
          <ac:picMkLst>
            <pc:docMk/>
            <pc:sldMk cId="3728125730" sldId="542"/>
            <ac:picMk id="5" creationId="{16E6390D-3CF4-4876-AFA9-3778A06DEA8D}"/>
          </ac:picMkLst>
        </pc:picChg>
        <pc:picChg chg="del">
          <ac:chgData name="Cristian Chilipirea" userId="34ab170da5908fc4" providerId="LiveId" clId="{40ACB1C5-0B6B-4C4B-B64C-8C91579DB1E1}" dt="2018-10-02T22:23:13.308" v="1304" actId="478"/>
          <ac:picMkLst>
            <pc:docMk/>
            <pc:sldMk cId="3728125730" sldId="542"/>
            <ac:picMk id="6" creationId="{5E4F8245-E006-4689-91C3-C6DA9BAF38C4}"/>
          </ac:picMkLst>
        </pc:picChg>
      </pc:sldChg>
      <pc:sldChg chg="addSp modSp add ord">
        <pc:chgData name="Cristian Chilipirea" userId="34ab170da5908fc4" providerId="LiveId" clId="{40ACB1C5-0B6B-4C4B-B64C-8C91579DB1E1}" dt="2018-10-02T22:26:36.245" v="1354" actId="1076"/>
        <pc:sldMkLst>
          <pc:docMk/>
          <pc:sldMk cId="1289218972" sldId="543"/>
        </pc:sldMkLst>
        <pc:spChg chg="mod">
          <ac:chgData name="Cristian Chilipirea" userId="34ab170da5908fc4" providerId="LiveId" clId="{40ACB1C5-0B6B-4C4B-B64C-8C91579DB1E1}" dt="2018-10-02T22:24:41.064" v="1331" actId="20577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40ACB1C5-0B6B-4C4B-B64C-8C91579DB1E1}" dt="2018-10-02T22:26:36.245" v="1354" actId="1076"/>
          <ac:spMkLst>
            <pc:docMk/>
            <pc:sldMk cId="1289218972" sldId="543"/>
            <ac:spMk id="7" creationId="{58A3689F-587B-4641-8375-4A623366C697}"/>
          </ac:spMkLst>
        </pc:spChg>
        <pc:spChg chg="mod">
          <ac:chgData name="Cristian Chilipirea" userId="34ab170da5908fc4" providerId="LiveId" clId="{40ACB1C5-0B6B-4C4B-B64C-8C91579DB1E1}" dt="2018-10-02T22:25:43.464" v="1341" actId="20577"/>
          <ac:spMkLst>
            <pc:docMk/>
            <pc:sldMk cId="1289218972" sldId="543"/>
            <ac:spMk id="8" creationId="{63E25340-93D7-48FE-9F1E-B48A2024D976}"/>
          </ac:spMkLst>
        </pc:spChg>
        <pc:spChg chg="add mod">
          <ac:chgData name="Cristian Chilipirea" userId="34ab170da5908fc4" providerId="LiveId" clId="{40ACB1C5-0B6B-4C4B-B64C-8C91579DB1E1}" dt="2018-10-02T22:25:53.291" v="1345" actId="13926"/>
          <ac:spMkLst>
            <pc:docMk/>
            <pc:sldMk cId="1289218972" sldId="543"/>
            <ac:spMk id="9" creationId="{CA70642D-F1F4-4092-B66D-2F16805C9DA1}"/>
          </ac:spMkLst>
        </pc:spChg>
        <pc:spChg chg="add mod">
          <ac:chgData name="Cristian Chilipirea" userId="34ab170da5908fc4" providerId="LiveId" clId="{40ACB1C5-0B6B-4C4B-B64C-8C91579DB1E1}" dt="2018-10-02T22:26:07.581" v="1349" actId="13926"/>
          <ac:spMkLst>
            <pc:docMk/>
            <pc:sldMk cId="1289218972" sldId="543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4:13.026" v="1326" actId="1076"/>
        <pc:sldMkLst>
          <pc:docMk/>
          <pc:sldMk cId="2126027227" sldId="544"/>
        </pc:sldMkLst>
        <pc:spChg chg="mod">
          <ac:chgData name="Cristian Chilipirea" userId="34ab170da5908fc4" providerId="LiveId" clId="{40ACB1C5-0B6B-4C4B-B64C-8C91579DB1E1}" dt="2018-10-02T22:24:13.026" v="1326" actId="1076"/>
          <ac:spMkLst>
            <pc:docMk/>
            <pc:sldMk cId="2126027227" sldId="544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4:20.180" v="1327" actId="1076"/>
        <pc:sldMkLst>
          <pc:docMk/>
          <pc:sldMk cId="3144370955" sldId="545"/>
        </pc:sldMkLst>
        <pc:spChg chg="mod">
          <ac:chgData name="Cristian Chilipirea" userId="34ab170da5908fc4" providerId="LiveId" clId="{40ACB1C5-0B6B-4C4B-B64C-8C91579DB1E1}" dt="2018-10-02T22:24:20.180" v="1327" actId="1076"/>
          <ac:spMkLst>
            <pc:docMk/>
            <pc:sldMk cId="3144370955" sldId="545"/>
            <ac:spMk id="8" creationId="{63E25340-93D7-48FE-9F1E-B48A2024D976}"/>
          </ac:spMkLst>
        </pc:spChg>
      </pc:sldChg>
      <pc:sldChg chg="modSp add">
        <pc:chgData name="Cristian Chilipirea" userId="34ab170da5908fc4" providerId="LiveId" clId="{40ACB1C5-0B6B-4C4B-B64C-8C91579DB1E1}" dt="2018-10-02T22:24:26.579" v="1328" actId="1076"/>
        <pc:sldMkLst>
          <pc:docMk/>
          <pc:sldMk cId="1882107523" sldId="546"/>
        </pc:sldMkLst>
        <pc:spChg chg="mod">
          <ac:chgData name="Cristian Chilipirea" userId="34ab170da5908fc4" providerId="LiveId" clId="{40ACB1C5-0B6B-4C4B-B64C-8C91579DB1E1}" dt="2018-10-02T22:24:26.579" v="1328" actId="1076"/>
          <ac:spMkLst>
            <pc:docMk/>
            <pc:sldMk cId="1882107523" sldId="546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6:42.414" v="1355" actId="1076"/>
        <pc:sldMkLst>
          <pc:docMk/>
          <pc:sldMk cId="558091035" sldId="547"/>
        </pc:sldMkLst>
        <pc:spChg chg="mod">
          <ac:chgData name="Cristian Chilipirea" userId="34ab170da5908fc4" providerId="LiveId" clId="{40ACB1C5-0B6B-4C4B-B64C-8C91579DB1E1}" dt="2018-10-02T22:26:42.414" v="1355" actId="1076"/>
          <ac:spMkLst>
            <pc:docMk/>
            <pc:sldMk cId="558091035" sldId="547"/>
            <ac:spMk id="9" creationId="{CA70642D-F1F4-4092-B66D-2F16805C9DA1}"/>
          </ac:spMkLst>
        </pc:spChg>
      </pc:sldChg>
      <pc:sldChg chg="modSp add">
        <pc:chgData name="Cristian Chilipirea" userId="34ab170da5908fc4" providerId="LiveId" clId="{40ACB1C5-0B6B-4C4B-B64C-8C91579DB1E1}" dt="2018-10-02T22:27:59.961" v="1400" actId="1076"/>
        <pc:sldMkLst>
          <pc:docMk/>
          <pc:sldMk cId="3034493033" sldId="548"/>
        </pc:sldMkLst>
        <pc:spChg chg="mod">
          <ac:chgData name="Cristian Chilipirea" userId="34ab170da5908fc4" providerId="LiveId" clId="{40ACB1C5-0B6B-4C4B-B64C-8C91579DB1E1}" dt="2018-10-02T22:27:59.961" v="1400" actId="1076"/>
          <ac:spMkLst>
            <pc:docMk/>
            <pc:sldMk cId="3034493033" sldId="548"/>
            <ac:spMk id="9" creationId="{CA70642D-F1F4-4092-B66D-2F16805C9DA1}"/>
          </ac:spMkLst>
        </pc:spChg>
        <pc:spChg chg="mod">
          <ac:chgData name="Cristian Chilipirea" userId="34ab170da5908fc4" providerId="LiveId" clId="{40ACB1C5-0B6B-4C4B-B64C-8C91579DB1E1}" dt="2018-10-02T22:26:48.190" v="1356" actId="1076"/>
          <ac:spMkLst>
            <pc:docMk/>
            <pc:sldMk cId="3034493033" sldId="548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6:52.128" v="1357" actId="1076"/>
        <pc:sldMkLst>
          <pc:docMk/>
          <pc:sldMk cId="2448597296" sldId="549"/>
        </pc:sldMkLst>
        <pc:spChg chg="mod">
          <ac:chgData name="Cristian Chilipirea" userId="34ab170da5908fc4" providerId="LiveId" clId="{40ACB1C5-0B6B-4C4B-B64C-8C91579DB1E1}" dt="2018-10-02T22:26:52.128" v="1357" actId="1076"/>
          <ac:spMkLst>
            <pc:docMk/>
            <pc:sldMk cId="2448597296" sldId="549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8:09.778" v="1401" actId="1076"/>
        <pc:sldMkLst>
          <pc:docMk/>
          <pc:sldMk cId="3128890427" sldId="550"/>
        </pc:sldMkLst>
        <pc:spChg chg="mod">
          <ac:chgData name="Cristian Chilipirea" userId="34ab170da5908fc4" providerId="LiveId" clId="{40ACB1C5-0B6B-4C4B-B64C-8C91579DB1E1}" dt="2018-10-02T22:28:09.778" v="1401" actId="1076"/>
          <ac:spMkLst>
            <pc:docMk/>
            <pc:sldMk cId="3128890427" sldId="550"/>
            <ac:spMk id="8" creationId="{63E25340-93D7-48FE-9F1E-B48A2024D976}"/>
          </ac:spMkLst>
        </pc:spChg>
        <pc:spChg chg="mod">
          <ac:chgData name="Cristian Chilipirea" userId="34ab170da5908fc4" providerId="LiveId" clId="{40ACB1C5-0B6B-4C4B-B64C-8C91579DB1E1}" dt="2018-10-02T22:26:58.864" v="1358" actId="1076"/>
          <ac:spMkLst>
            <pc:docMk/>
            <pc:sldMk cId="3128890427" sldId="550"/>
            <ac:spMk id="9" creationId="{CA70642D-F1F4-4092-B66D-2F16805C9DA1}"/>
          </ac:spMkLst>
        </pc:spChg>
      </pc:sldChg>
      <pc:sldChg chg="addSp modSp add ord">
        <pc:chgData name="Cristian Chilipirea" userId="34ab170da5908fc4" providerId="LiveId" clId="{40ACB1C5-0B6B-4C4B-B64C-8C91579DB1E1}" dt="2018-10-02T22:28:56.393" v="1402" actId="1076"/>
        <pc:sldMkLst>
          <pc:docMk/>
          <pc:sldMk cId="447635862" sldId="551"/>
        </pc:sldMkLst>
        <pc:spChg chg="add mod">
          <ac:chgData name="Cristian Chilipirea" userId="34ab170da5908fc4" providerId="LiveId" clId="{40ACB1C5-0B6B-4C4B-B64C-8C91579DB1E1}" dt="2018-10-02T22:28:56.393" v="1402" actId="1076"/>
          <ac:spMkLst>
            <pc:docMk/>
            <pc:sldMk cId="447635862" sldId="551"/>
            <ac:spMk id="3" creationId="{6634E7C2-E6C2-465A-8B72-4336D89C5A7C}"/>
          </ac:spMkLst>
        </pc:spChg>
        <pc:picChg chg="mod">
          <ac:chgData name="Cristian Chilipirea" userId="34ab170da5908fc4" providerId="LiveId" clId="{40ACB1C5-0B6B-4C4B-B64C-8C91579DB1E1}" dt="2018-10-02T22:27:21.203" v="1361" actId="1076"/>
          <ac:picMkLst>
            <pc:docMk/>
            <pc:sldMk cId="447635862" sldId="551"/>
            <ac:picMk id="9" creationId="{B7F921F1-4454-4E6F-B39A-5AF94E4C7D58}"/>
          </ac:picMkLst>
        </pc:picChg>
      </pc:sldChg>
      <pc:sldChg chg="modSp add">
        <pc:chgData name="Cristian Chilipirea" userId="34ab170da5908fc4" providerId="LiveId" clId="{40ACB1C5-0B6B-4C4B-B64C-8C91579DB1E1}" dt="2018-10-02T22:29:32.098" v="1524" actId="20577"/>
        <pc:sldMkLst>
          <pc:docMk/>
          <pc:sldMk cId="1483517246" sldId="552"/>
        </pc:sldMkLst>
        <pc:spChg chg="mod">
          <ac:chgData name="Cristian Chilipirea" userId="34ab170da5908fc4" providerId="LiveId" clId="{40ACB1C5-0B6B-4C4B-B64C-8C91579DB1E1}" dt="2018-10-02T22:29:32.098" v="1524" actId="20577"/>
          <ac:spMkLst>
            <pc:docMk/>
            <pc:sldMk cId="1483517246" sldId="552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29.977" v="1677" actId="20577"/>
        <pc:sldMkLst>
          <pc:docMk/>
          <pc:sldMk cId="901537233" sldId="553"/>
        </pc:sldMkLst>
        <pc:spChg chg="mod">
          <ac:chgData name="Cristian Chilipirea" userId="34ab170da5908fc4" providerId="LiveId" clId="{40ACB1C5-0B6B-4C4B-B64C-8C91579DB1E1}" dt="2018-10-02T22:30:29.977" v="1677" actId="20577"/>
          <ac:spMkLst>
            <pc:docMk/>
            <pc:sldMk cId="901537233" sldId="553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50.814" v="1688" actId="113"/>
        <pc:sldMkLst>
          <pc:docMk/>
          <pc:sldMk cId="1544456519" sldId="554"/>
        </pc:sldMkLst>
        <pc:spChg chg="mod">
          <ac:chgData name="Cristian Chilipirea" userId="34ab170da5908fc4" providerId="LiveId" clId="{40ACB1C5-0B6B-4C4B-B64C-8C91579DB1E1}" dt="2018-10-02T22:30:50.814" v="1688" actId="113"/>
          <ac:spMkLst>
            <pc:docMk/>
            <pc:sldMk cId="1544456519" sldId="554"/>
            <ac:spMk id="3" creationId="{6634E7C2-E6C2-465A-8B72-4336D89C5A7C}"/>
          </ac:spMkLst>
        </pc:spChg>
      </pc:sldChg>
      <pc:sldChg chg="modSp add del">
        <pc:chgData name="Cristian Chilipirea" userId="34ab170da5908fc4" providerId="LiveId" clId="{40ACB1C5-0B6B-4C4B-B64C-8C91579DB1E1}" dt="2018-10-04T13:40:32.059" v="1740" actId="2696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 del">
        <pc:chgData name="Cristian Chilipirea" userId="34ab170da5908fc4" providerId="LiveId" clId="{40ACB1C5-0B6B-4C4B-B64C-8C91579DB1E1}" dt="2018-10-04T13:40:32.650" v="1741" actId="2696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  <pc:sldChg chg="modSp">
        <pc:chgData name="Cristian Chilipirea" userId="34ab170da5908fc4" providerId="LiveId" clId="{DCEBB7B4-3170-4693-8AB6-7F4F6AAD376C}" dt="2018-10-02T10:40:18.637" v="84" actId="1076"/>
        <pc:sldMkLst>
          <pc:docMk/>
          <pc:sldMk cId="2850693201" sldId="498"/>
        </pc:sldMkLst>
        <pc:spChg chg="mod">
          <ac:chgData name="Cristian Chilipirea" userId="34ab170da5908fc4" providerId="LiveId" clId="{DCEBB7B4-3170-4693-8AB6-7F4F6AAD376C}" dt="2018-10-02T10:40:18.637" v="84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">
        <pc:chgData name="Cristian Chilipirea" userId="34ab170da5908fc4" providerId="LiveId" clId="{DCEBB7B4-3170-4693-8AB6-7F4F6AAD376C}" dt="2018-10-02T10:52:58.122" v="825" actId="20577"/>
        <pc:sldMkLst>
          <pc:docMk/>
          <pc:sldMk cId="3593157976" sldId="499"/>
        </pc:sldMkLst>
        <pc:spChg chg="mod">
          <ac:chgData name="Cristian Chilipirea" userId="34ab170da5908fc4" providerId="LiveId" clId="{DCEBB7B4-3170-4693-8AB6-7F4F6AAD376C}" dt="2018-10-02T10:50:44.221" v="550" actId="20577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DCEBB7B4-3170-4693-8AB6-7F4F6AAD376C}" dt="2018-10-02T10:52:58.122" v="82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add">
        <pc:chgData name="Cristian Chilipirea" userId="34ab170da5908fc4" providerId="LiveId" clId="{DCEBB7B4-3170-4693-8AB6-7F4F6AAD376C}" dt="2018-10-02T10:47:22.731" v="101" actId="20577"/>
        <pc:sldMkLst>
          <pc:docMk/>
          <pc:sldMk cId="384922801" sldId="526"/>
        </pc:sldMkLst>
        <pc:spChg chg="mod">
          <ac:chgData name="Cristian Chilipirea" userId="34ab170da5908fc4" providerId="LiveId" clId="{DCEBB7B4-3170-4693-8AB6-7F4F6AAD376C}" dt="2018-10-02T10:47:22.731" v="101" actId="20577"/>
          <ac:spMkLst>
            <pc:docMk/>
            <pc:sldMk cId="384922801" sldId="526"/>
            <ac:spMk id="2" creationId="{C246B18D-21B3-4B24-B48E-7496160B3CF6}"/>
          </ac:spMkLst>
        </pc:spChg>
      </pc:sldChg>
      <pc:sldChg chg="modSp add">
        <pc:chgData name="Cristian Chilipirea" userId="34ab170da5908fc4" providerId="LiveId" clId="{DCEBB7B4-3170-4693-8AB6-7F4F6AAD376C}" dt="2018-10-02T10:47:34.684" v="146" actId="20577"/>
        <pc:sldMkLst>
          <pc:docMk/>
          <pc:sldMk cId="2918988431" sldId="527"/>
        </pc:sldMkLst>
        <pc:spChg chg="mod">
          <ac:chgData name="Cristian Chilipirea" userId="34ab170da5908fc4" providerId="LiveId" clId="{DCEBB7B4-3170-4693-8AB6-7F4F6AAD376C}" dt="2018-10-02T10:47:34.684" v="146" actId="20577"/>
          <ac:spMkLst>
            <pc:docMk/>
            <pc:sldMk cId="2918988431" sldId="527"/>
            <ac:spMk id="2" creationId="{C3E94133-1880-4417-AA41-BF0388D21CA5}"/>
          </ac:spMkLst>
        </pc:spChg>
      </pc:sldChg>
      <pc:sldChg chg="modSp add">
        <pc:chgData name="Cristian Chilipirea" userId="34ab170da5908fc4" providerId="LiveId" clId="{DCEBB7B4-3170-4693-8AB6-7F4F6AAD376C}" dt="2018-10-02T10:47:59.807" v="228" actId="20577"/>
        <pc:sldMkLst>
          <pc:docMk/>
          <pc:sldMk cId="371541737" sldId="528"/>
        </pc:sldMkLst>
        <pc:spChg chg="mod">
          <ac:chgData name="Cristian Chilipirea" userId="34ab170da5908fc4" providerId="LiveId" clId="{DCEBB7B4-3170-4693-8AB6-7F4F6AAD376C}" dt="2018-10-02T10:47:59.807" v="228" actId="20577"/>
          <ac:spMkLst>
            <pc:docMk/>
            <pc:sldMk cId="371541737" sldId="528"/>
            <ac:spMk id="2" creationId="{A1D93475-2C96-4076-8427-B487F8A011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8620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97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903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6858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400" dirty="0"/>
              <a:t>A type of parallel computer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Single instruction: All processing units execute the same instruction at any given clock cycle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Multiple data: Each processing unit can operate on a different data element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This type of machine typically has an instruction dispatcher, a very high-bandwidth internal network, and a very large array of very small-capacity instruction units.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Best suited for specialized problems characterized by a high degree of </a:t>
            </a:r>
            <a:r>
              <a:rPr lang="en-US" sz="1400" dirty="0" err="1"/>
              <a:t>regularity,such</a:t>
            </a:r>
            <a:r>
              <a:rPr lang="en-US" sz="1400" dirty="0"/>
              <a:t> as image processing.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Synchronous (lockstep) and deterministic execution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Two varieties: Processor Arrays and Vector Pipelines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Examples: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Processor Arrays: Connection Machine CM-2, </a:t>
            </a:r>
            <a:r>
              <a:rPr lang="en-US" sz="1400" dirty="0" err="1"/>
              <a:t>Maspar</a:t>
            </a:r>
            <a:r>
              <a:rPr lang="en-US" sz="1400" dirty="0"/>
              <a:t> MP-1, MP-2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Vector Pipelines: IBM 9000, Cray C90, Fujitsu VP, NEC SX-2, Hitachi S820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370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http://mathworld.wolfram.com/images/eps-gif/TesseractProjection_700.gif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4059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Uniform </a:t>
            </a:r>
            <a:r>
              <a:rPr lang="ro-RO" dirty="0" err="1"/>
              <a:t>Memory</a:t>
            </a:r>
            <a:r>
              <a:rPr lang="ro-RO" dirty="0"/>
              <a:t>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8851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http://getdrawings.com/cliparts/hammer-clipart-18.png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081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Intel </a:t>
            </a:r>
            <a:r>
              <a:rPr lang="ro-RO" dirty="0" err="1"/>
              <a:t>core</a:t>
            </a:r>
            <a:r>
              <a:rPr lang="ro-RO" dirty="0"/>
              <a:t> i9 X-</a:t>
            </a:r>
            <a:r>
              <a:rPr lang="ro-RO" dirty="0" err="1"/>
              <a:t>Series</a:t>
            </a:r>
            <a:endParaRPr lang="ro-RO" dirty="0"/>
          </a:p>
          <a:p>
            <a:r>
              <a:rPr lang="ro-RO" dirty="0"/>
              <a:t>https://www.bhphotovideo.com/images/images2500x2500/intel_cd8067303734701_core_i9_7940x_tetradeca_core_14_core_1368050.jpg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779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https://www.top500.org/lists/top500/2020/06/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56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https://spectrum.ieee.org/image/MzY1NDg0NQ.jpeg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45364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628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56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From</a:t>
            </a:r>
            <a:r>
              <a:rPr lang="ro-RO" dirty="0"/>
              <a:t> Moore </a:t>
            </a:r>
            <a:r>
              <a:rPr lang="ro-RO" dirty="0" err="1"/>
              <a:t>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830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33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https://en.wikipedia.org/wiki/CMOS#/media/File:CMOS_inverter.svg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34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60" y="4865180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79" y="4865181"/>
            <a:ext cx="1138238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2" name="Picture 1" descr="A picture containing mug&#10;&#10;Description automatically generated">
            <a:extLst>
              <a:ext uri="{FF2B5EF4-FFF2-40B4-BE49-F238E27FC236}">
                <a16:creationId xmlns:a16="http://schemas.microsoft.com/office/drawing/2014/main" id="{653DB37B-7225-431A-8FAC-AF26FE80C3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mug&#10;&#10;Description automatically generated">
            <a:extLst>
              <a:ext uri="{FF2B5EF4-FFF2-40B4-BE49-F238E27FC236}">
                <a16:creationId xmlns:a16="http://schemas.microsoft.com/office/drawing/2014/main" id="{CB1E6F51-439F-4299-956E-0A539E73966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sldNum="0" hd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oinc.berkeley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Arhitecturi Paralele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ro-RO" altLang="en-US" sz="3200" dirty="0">
                <a:ea typeface="ＭＳ Ｐゴシック" panose="020B0600070205080204" pitchFamily="34" charset="-128"/>
              </a:rPr>
              <a:t>Introducere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2" name="Rectangle 15">
            <a:extLst>
              <a:ext uri="{FF2B5EF4-FFF2-40B4-BE49-F238E27FC236}">
                <a16:creationId xmlns:a16="http://schemas.microsoft.com/office/drawing/2014/main" id="{CC882FC6-7014-4E03-8D17-D2C052718A6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17525" y="3835400"/>
            <a:ext cx="8034338" cy="1128713"/>
          </a:xfrm>
        </p:spPr>
        <p:txBody>
          <a:bodyPr/>
          <a:lstStyle/>
          <a:p>
            <a:pPr algn="r"/>
            <a:r>
              <a:rPr lang="ro-RO" altLang="en-US" sz="1800" b="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Curs susținut în parteneriat cu Prof. Florin Pop</a:t>
            </a:r>
            <a:endParaRPr lang="en-US" altLang="en-US" sz="1800" b="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Lect. Dr. Ing. Cristian Chilipirea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cristian.chilipirea@mta.ro</a:t>
            </a:r>
            <a:endParaRPr lang="de-DE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Supercomputers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10DD5-5A83-467B-BD85-D3AD4420A8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11" name="Picture 10" descr="2019">
            <a:extLst>
              <a:ext uri="{FF2B5EF4-FFF2-40B4-BE49-F238E27FC236}">
                <a16:creationId xmlns:a16="http://schemas.microsoft.com/office/drawing/2014/main" id="{7187F0D2-EF9C-462D-B613-36E59D176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26" y="1081088"/>
            <a:ext cx="8002361" cy="5390834"/>
          </a:xfrm>
          <a:prstGeom prst="rect">
            <a:avLst/>
          </a:prstGeom>
        </p:spPr>
      </p:pic>
      <p:pic>
        <p:nvPicPr>
          <p:cNvPr id="5" name="Picture 4" descr="2020">
            <a:extLst>
              <a:ext uri="{FF2B5EF4-FFF2-40B4-BE49-F238E27FC236}">
                <a16:creationId xmlns:a16="http://schemas.microsoft.com/office/drawing/2014/main" id="{46980426-59DE-4BF0-A220-AAD621B42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11" y="1081088"/>
            <a:ext cx="6523777" cy="5306877"/>
          </a:xfrm>
          <a:prstGeom prst="rect">
            <a:avLst/>
          </a:prstGeom>
        </p:spPr>
      </p:pic>
      <p:pic>
        <p:nvPicPr>
          <p:cNvPr id="6" name="Picture 5" descr="2018">
            <a:extLst>
              <a:ext uri="{FF2B5EF4-FFF2-40B4-BE49-F238E27FC236}">
                <a16:creationId xmlns:a16="http://schemas.microsoft.com/office/drawing/2014/main" id="{7A9B01C5-18D1-4D14-9E5A-5F1A8B410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770" y="1039109"/>
            <a:ext cx="8002361" cy="53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98943-D6FD-40AC-A8C7-C6823F6E56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19F45-99AF-4628-AF6D-720C45F2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Fugaku</a:t>
            </a:r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BD86560-082E-4136-A297-E1B23898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985246"/>
            <a:ext cx="8515350" cy="35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5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0AA8-D063-4FA6-95F8-4024B4CC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Summit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17184-2A72-4367-A722-7F16915722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7" name="Picture 6" descr="A picture containing train, blue, computer, platform&#10;&#10;Description automatically generated">
            <a:extLst>
              <a:ext uri="{FF2B5EF4-FFF2-40B4-BE49-F238E27FC236}">
                <a16:creationId xmlns:a16="http://schemas.microsoft.com/office/drawing/2014/main" id="{C9F94140-5116-4753-86D3-117EB098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12596"/>
            <a:ext cx="6278880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EEF4-2CD0-4BD5-B27B-F2CC22C6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Sierra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F5209-F89D-403E-B883-1F01C5B6AB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 descr="A close up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93115A-0982-43D7-B755-09EC9BF6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483"/>
            <a:ext cx="9144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95D2-76E5-416E-A7A2-C343803F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0ADD4-3F42-4497-930E-5E23FC65FE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154C-A091-4595-9A07-8526FBA4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278"/>
            <a:ext cx="9144000" cy="40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7608-D492-43E1-AFB5-C77AB80D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HPC - 5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A8205-0807-4CC2-87A7-38B5A133E7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5" name="Picture 4" descr="A picture containing indoor, table, computer, desk&#10;&#10;Description automatically generated">
            <a:extLst>
              <a:ext uri="{FF2B5EF4-FFF2-40B4-BE49-F238E27FC236}">
                <a16:creationId xmlns:a16="http://schemas.microsoft.com/office/drawing/2014/main" id="{C00785EB-72B4-41FE-A887-20A3C6C10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301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6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36994-EB6C-4CA9-BFC6-D9EA850702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330A2-4EB2-44E2-BD79-6C28F5F53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74" y="416945"/>
            <a:ext cx="2370251" cy="1055051"/>
          </a:xfrm>
          <a:prstGeom prst="rect">
            <a:avLst/>
          </a:prstGeom>
        </p:spPr>
      </p:pic>
      <p:pic>
        <p:nvPicPr>
          <p:cNvPr id="3" name="Picture 2" descr="2020">
            <a:extLst>
              <a:ext uri="{FF2B5EF4-FFF2-40B4-BE49-F238E27FC236}">
                <a16:creationId xmlns:a16="http://schemas.microsoft.com/office/drawing/2014/main" id="{345739FE-5CBD-4E2F-A183-6DAC8629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7" y="2660391"/>
            <a:ext cx="8930024" cy="1537218"/>
          </a:xfrm>
          <a:prstGeom prst="rect">
            <a:avLst/>
          </a:prstGeom>
        </p:spPr>
      </p:pic>
      <p:pic>
        <p:nvPicPr>
          <p:cNvPr id="7" name="Content Placeholder 9" descr="2018">
            <a:extLst>
              <a:ext uri="{FF2B5EF4-FFF2-40B4-BE49-F238E27FC236}">
                <a16:creationId xmlns:a16="http://schemas.microsoft.com/office/drawing/2014/main" id="{6F1DAA64-9C05-4E9B-A059-C773FDC49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5927" y="-396685"/>
            <a:ext cx="8384146" cy="194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019&#10;">
            <a:extLst>
              <a:ext uri="{FF2B5EF4-FFF2-40B4-BE49-F238E27FC236}">
                <a16:creationId xmlns:a16="http://schemas.microsoft.com/office/drawing/2014/main" id="{141AB825-13C4-4038-8102-69420D79D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14" y="2157829"/>
            <a:ext cx="8812772" cy="15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21EE-843E-490F-B841-399562B6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ro-RO" dirty="0"/>
              <a:t>ce calcul</a:t>
            </a:r>
            <a:r>
              <a:rPr lang="en-US" dirty="0"/>
              <a:t> </a:t>
            </a:r>
            <a:r>
              <a:rPr lang="ro-RO" dirty="0"/>
              <a:t>paralel</a:t>
            </a:r>
            <a:r>
              <a:rPr lang="en-US" dirty="0"/>
              <a:t> </a:t>
            </a:r>
            <a:r>
              <a:rPr lang="ro-RO" dirty="0"/>
              <a:t>și distribuit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5461-4988-4C29-BC47-C5E3192A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81088"/>
            <a:ext cx="8524875" cy="6007664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 mai scurt</a:t>
            </a:r>
          </a:p>
          <a:p>
            <a:r>
              <a:rPr lang="ro-RO" dirty="0"/>
              <a:t>Permite abordarea problemelor de dimensiuni mari</a:t>
            </a:r>
          </a:p>
          <a:p>
            <a:r>
              <a:rPr lang="ro-RO" dirty="0"/>
              <a:t>Accesul resurselor aflate la distanță</a:t>
            </a:r>
          </a:p>
          <a:p>
            <a:r>
              <a:rPr lang="ro-RO" dirty="0"/>
              <a:t>Reducerea costurilor</a:t>
            </a:r>
          </a:p>
          <a:p>
            <a:r>
              <a:rPr lang="ro-RO" dirty="0"/>
              <a:t>Toleranța la defecte</a:t>
            </a:r>
          </a:p>
          <a:p>
            <a:r>
              <a:rPr lang="ro-RO" dirty="0"/>
              <a:t>Ascunderea timpilor de așteptare</a:t>
            </a:r>
          </a:p>
          <a:p>
            <a:r>
              <a:rPr lang="ro-RO" dirty="0"/>
              <a:t>Redundanța</a:t>
            </a:r>
          </a:p>
          <a:p>
            <a:r>
              <a:rPr lang="ro-RO" dirty="0"/>
              <a:t>Scalabilitatea</a:t>
            </a:r>
          </a:p>
          <a:p>
            <a:r>
              <a:rPr lang="ro-RO" dirty="0"/>
              <a:t>Scăderea timpului de răspuns</a:t>
            </a:r>
          </a:p>
          <a:p>
            <a:r>
              <a:rPr lang="ro-RO" dirty="0"/>
              <a:t>Securitate</a:t>
            </a:r>
          </a:p>
          <a:p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6A10E-215B-47B7-973A-AECC4190CF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700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70620-65BB-4CFB-9878-007D0B57B2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99685-3374-4045-846A-C90A76CF4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976"/>
            <a:ext cx="8983329" cy="462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66" y="2322145"/>
            <a:ext cx="2876090" cy="28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70620-65BB-4CFB-9878-007D0B57B2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66" y="2322145"/>
            <a:ext cx="2876090" cy="288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C8273-DD18-4042-B4F2-9090CDCF7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235"/>
            <a:ext cx="5589639" cy="5070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075C4-9B98-4BA2-87B7-51A5F50D0ED9}"/>
              </a:ext>
            </a:extLst>
          </p:cNvPr>
          <p:cNvSpPr txBox="1"/>
          <p:nvPr/>
        </p:nvSpPr>
        <p:spPr>
          <a:xfrm>
            <a:off x="5589639" y="558593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cofounded Intel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BA5D8-2749-4956-AA62-DA0C6403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33" y="1106441"/>
            <a:ext cx="1811371" cy="1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4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3C77-58F3-497F-9A97-667F438B4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Regulament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A386-FC8D-4F0D-8903-89C7729C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2757948"/>
            <a:ext cx="8524875" cy="3657140"/>
          </a:xfrm>
        </p:spPr>
        <p:txBody>
          <a:bodyPr/>
          <a:lstStyle/>
          <a:p>
            <a:r>
              <a:rPr lang="ro-RO" sz="3200" dirty="0"/>
              <a:t>Laboratoarele sunt obligatorii</a:t>
            </a:r>
          </a:p>
          <a:p>
            <a:r>
              <a:rPr lang="ro-RO" sz="3200" dirty="0"/>
              <a:t>Temele se rezolvă </a:t>
            </a:r>
            <a:r>
              <a:rPr lang="ro-RO" sz="3200" b="1" dirty="0"/>
              <a:t>individual</a:t>
            </a:r>
            <a:r>
              <a:rPr lang="ro-RO" sz="3200" dirty="0"/>
              <a:t> și vor fi verificate </a:t>
            </a:r>
            <a:r>
              <a:rPr lang="ro-RO" sz="3200" b="1" dirty="0"/>
              <a:t>anti-plagiat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04828-0D21-4348-8FDA-30BAE73CF5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668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2120388"/>
            <a:ext cx="8524875" cy="5091113"/>
          </a:xfrm>
        </p:spPr>
        <p:txBody>
          <a:bodyPr/>
          <a:lstStyle/>
          <a:p>
            <a:r>
              <a:rPr lang="ro-RO" dirty="0"/>
              <a:t>Viteza de transmisie</a:t>
            </a:r>
          </a:p>
          <a:p>
            <a:pPr lvl="1"/>
            <a:r>
              <a:rPr lang="ro-RO" dirty="0"/>
              <a:t>Maxim c – viteza luminii</a:t>
            </a:r>
          </a:p>
          <a:p>
            <a:r>
              <a:rPr lang="ro-RO" dirty="0"/>
              <a:t>Miniaturizare</a:t>
            </a:r>
          </a:p>
          <a:p>
            <a:pPr lvl="1"/>
            <a:r>
              <a:rPr lang="ro-RO" dirty="0"/>
              <a:t>Tranzistor de mărimea unui atom</a:t>
            </a:r>
          </a:p>
          <a:p>
            <a:r>
              <a:rPr lang="ro-RO" dirty="0"/>
              <a:t>Economic</a:t>
            </a:r>
          </a:p>
          <a:p>
            <a:pPr lvl="1"/>
            <a:r>
              <a:rPr lang="ro-RO" dirty="0"/>
              <a:t>Costuri enorme pentru cercetare și proiectarea unui nou timp de procesor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A3B57-02C2-4498-BD62-7CCF50CD9A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1367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2120388"/>
            <a:ext cx="8524875" cy="5091113"/>
          </a:xfrm>
        </p:spPr>
        <p:txBody>
          <a:bodyPr/>
          <a:lstStyle/>
          <a:p>
            <a:r>
              <a:rPr lang="ro-RO" dirty="0"/>
              <a:t>CMOS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A3B57-02C2-4498-BD62-7CCF50CD9A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F7F56-1D1C-489A-8F73-B975F0BA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21" y="1123668"/>
            <a:ext cx="3410065" cy="51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7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Apar tot mai multe tehnologii distribuite</a:t>
            </a:r>
          </a:p>
          <a:p>
            <a:pPr lvl="1"/>
            <a:r>
              <a:rPr lang="ro-RO" dirty="0" err="1"/>
              <a:t>Blockchain</a:t>
            </a:r>
            <a:r>
              <a:rPr lang="ro-RO" dirty="0"/>
              <a:t>; Peer-</a:t>
            </a:r>
            <a:r>
              <a:rPr lang="ro-RO" dirty="0" err="1"/>
              <a:t>to</a:t>
            </a:r>
            <a:r>
              <a:rPr lang="ro-RO" dirty="0"/>
              <a:t>-Peer</a:t>
            </a:r>
          </a:p>
          <a:p>
            <a:r>
              <a:rPr lang="ro-RO" dirty="0"/>
              <a:t>Chiar și un procesor de ceas are mai multe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pPr lvl="1"/>
            <a:r>
              <a:rPr lang="ro-RO" dirty="0"/>
              <a:t>LG Watch Sport - MSM8909w </a:t>
            </a:r>
            <a:r>
              <a:rPr lang="ro-RO" dirty="0" err="1"/>
              <a:t>Processor</a:t>
            </a:r>
            <a:endParaRPr lang="ro-RO" dirty="0"/>
          </a:p>
          <a:p>
            <a:pPr lvl="2"/>
            <a:r>
              <a:rPr lang="ro-RO" dirty="0" err="1"/>
              <a:t>Quad</a:t>
            </a:r>
            <a:r>
              <a:rPr lang="ro-RO" dirty="0"/>
              <a:t>-Core</a:t>
            </a:r>
          </a:p>
          <a:p>
            <a:r>
              <a:rPr lang="ro-RO" dirty="0"/>
              <a:t>Suport în noile IDE-uri</a:t>
            </a:r>
          </a:p>
          <a:p>
            <a:pPr lvl="1"/>
            <a:r>
              <a:rPr lang="ro-RO" dirty="0"/>
              <a:t>Eclipse</a:t>
            </a:r>
            <a:r>
              <a:rPr lang="en-GB" dirty="0"/>
              <a:t>;</a:t>
            </a:r>
            <a:r>
              <a:rPr lang="ro-RO" dirty="0"/>
              <a:t> Visual Studio</a:t>
            </a:r>
            <a:endParaRPr lang="en-US" dirty="0"/>
          </a:p>
          <a:p>
            <a:r>
              <a:rPr lang="en-US" dirty="0"/>
              <a:t>Num</a:t>
            </a:r>
            <a:r>
              <a:rPr lang="ro-RO" dirty="0" err="1"/>
              <a:t>ăr</a:t>
            </a:r>
            <a:r>
              <a:rPr lang="ro-RO" dirty="0"/>
              <a:t> mare de aplicații distribuite</a:t>
            </a:r>
          </a:p>
          <a:p>
            <a:pPr lvl="1"/>
            <a:r>
              <a:rPr lang="ro-RO" dirty="0" err="1"/>
              <a:t>Dropbox</a:t>
            </a:r>
            <a:r>
              <a:rPr lang="ro-RO" dirty="0"/>
              <a:t>; </a:t>
            </a:r>
            <a:r>
              <a:rPr lang="ro-RO" dirty="0" err="1"/>
              <a:t>Spark</a:t>
            </a:r>
            <a:r>
              <a:rPr lang="ro-RO" dirty="0"/>
              <a:t>; </a:t>
            </a:r>
            <a:r>
              <a:rPr lang="ro-RO" dirty="0" err="1">
                <a:hlinkClick r:id="rId3"/>
              </a:rPr>
              <a:t>Boinc</a:t>
            </a:r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6822E-F675-4DFA-A3CB-B6E58CDF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07" y="2834440"/>
            <a:ext cx="2342503" cy="1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2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4AA8F-55AD-4E50-971E-03E91E6A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04" y="2186579"/>
            <a:ext cx="9144000" cy="280035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BA6959E-3462-47C8-8C88-D697D747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5" y="2122871"/>
            <a:ext cx="8160770" cy="325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8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Aproape toate aplicațiile au mai multe </a:t>
            </a:r>
            <a:r>
              <a:rPr lang="ro-RO" dirty="0" err="1"/>
              <a:t>thread</a:t>
            </a:r>
            <a:r>
              <a:rPr lang="ro-RO" dirty="0"/>
              <a:t>-uri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63A70-8229-4B7C-9EEC-90FAE8A9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71" y="1985345"/>
            <a:ext cx="567769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FF584-710C-4516-B493-245D2DE7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9" y="1251216"/>
            <a:ext cx="8583223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A4E04-7D98-4322-877A-3C40F8CF21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00EB4-8492-4863-94A7-6A3F4165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964"/>
            <a:ext cx="9002381" cy="4734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F303D-0064-4924-8700-C9270B3D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549" y="2574480"/>
            <a:ext cx="3201126" cy="37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7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5A74-EA14-488A-A45A-25C1A867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34812"/>
            <a:ext cx="8524875" cy="5091113"/>
          </a:xfrm>
        </p:spPr>
        <p:txBody>
          <a:bodyPr/>
          <a:lstStyle/>
          <a:p>
            <a:r>
              <a:rPr lang="en-US" dirty="0"/>
              <a:t>SISD</a:t>
            </a:r>
            <a:endParaRPr lang="ro-RO" dirty="0"/>
          </a:p>
          <a:p>
            <a:pPr lvl="1"/>
            <a:r>
              <a:rPr lang="en-US" dirty="0"/>
              <a:t>Single Instruction Stream, Single Data Stream</a:t>
            </a:r>
            <a:endParaRPr lang="ro-RO" dirty="0"/>
          </a:p>
          <a:p>
            <a:pPr lvl="1"/>
            <a:r>
              <a:rPr lang="ro-RO" dirty="0"/>
              <a:t>Calculatorul </a:t>
            </a:r>
            <a:r>
              <a:rPr lang="en-US" dirty="0"/>
              <a:t>“c</a:t>
            </a:r>
            <a:r>
              <a:rPr lang="ro-RO" dirty="0" err="1"/>
              <a:t>lasic</a:t>
            </a:r>
            <a:r>
              <a:rPr lang="en-US" dirty="0"/>
              <a:t>”</a:t>
            </a:r>
            <a:r>
              <a:rPr lang="ro-RO" dirty="0"/>
              <a:t> </a:t>
            </a:r>
            <a:r>
              <a:rPr lang="ro-RO" dirty="0" err="1"/>
              <a:t>one-core</a:t>
            </a:r>
            <a:endParaRPr lang="en-US" dirty="0"/>
          </a:p>
          <a:p>
            <a:r>
              <a:rPr lang="en-US" dirty="0"/>
              <a:t>SIMD</a:t>
            </a:r>
            <a:endParaRPr lang="ro-RO" dirty="0"/>
          </a:p>
          <a:p>
            <a:pPr lvl="1"/>
            <a:r>
              <a:rPr lang="en-US" dirty="0"/>
              <a:t>Single Instruction Stream, Multiple Data Streams</a:t>
            </a:r>
            <a:endParaRPr lang="ro-RO" dirty="0"/>
          </a:p>
          <a:p>
            <a:pPr lvl="1"/>
            <a:r>
              <a:rPr lang="ro-RO" dirty="0"/>
              <a:t>Suportul SSE; procesoare GPU</a:t>
            </a:r>
            <a:endParaRPr lang="en-US" dirty="0"/>
          </a:p>
          <a:p>
            <a:r>
              <a:rPr lang="en-US" dirty="0"/>
              <a:t>MISD</a:t>
            </a:r>
            <a:endParaRPr lang="ro-RO" dirty="0"/>
          </a:p>
          <a:p>
            <a:pPr lvl="1"/>
            <a:r>
              <a:rPr lang="en-US" dirty="0"/>
              <a:t>Multi</a:t>
            </a:r>
            <a:r>
              <a:rPr lang="ro-RO" dirty="0"/>
              <a:t>p</a:t>
            </a:r>
            <a:r>
              <a:rPr lang="en-US" dirty="0"/>
              <a:t>le Instruction Streams, Multiple Data Streams</a:t>
            </a:r>
            <a:endParaRPr lang="ro-RO" dirty="0"/>
          </a:p>
          <a:p>
            <a:pPr lvl="1"/>
            <a:r>
              <a:rPr lang="ro-RO" dirty="0"/>
              <a:t>Sisteme specializate</a:t>
            </a:r>
          </a:p>
          <a:p>
            <a:r>
              <a:rPr lang="en-US" dirty="0"/>
              <a:t>MIMD</a:t>
            </a:r>
            <a:endParaRPr lang="ro-RO" dirty="0"/>
          </a:p>
          <a:p>
            <a:pPr lvl="1"/>
            <a:r>
              <a:rPr lang="en-US" dirty="0"/>
              <a:t>Multiple Instruction Streams, Multiple Data Streams</a:t>
            </a:r>
            <a:endParaRPr lang="ro-RO" dirty="0"/>
          </a:p>
          <a:p>
            <a:pPr lvl="1"/>
            <a:r>
              <a:rPr lang="ro-RO" dirty="0"/>
              <a:t>Procesoare actuale (ce aveți acasă și în buzunar)</a:t>
            </a:r>
            <a:endParaRPr lang="en-US" dirty="0"/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A4E04-7D98-4322-877A-3C40F8CF21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2666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51124-0161-4D49-AA3A-AAD49D39C2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CB7F1-3A41-4766-A415-4F5E11B8A81B}"/>
              </a:ext>
            </a:extLst>
          </p:cNvPr>
          <p:cNvSpPr txBox="1"/>
          <p:nvPr/>
        </p:nvSpPr>
        <p:spPr>
          <a:xfrm>
            <a:off x="3366414" y="374704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575D3-B1A9-4A14-90E6-7DEB43E9B646}"/>
              </a:ext>
            </a:extLst>
          </p:cNvPr>
          <p:cNvSpPr txBox="1"/>
          <p:nvPr/>
        </p:nvSpPr>
        <p:spPr>
          <a:xfrm>
            <a:off x="5988372" y="377698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239959-54A5-46AF-A8C5-30F04C54E34E}"/>
              </a:ext>
            </a:extLst>
          </p:cNvPr>
          <p:cNvSpPr/>
          <p:nvPr/>
        </p:nvSpPr>
        <p:spPr bwMode="auto">
          <a:xfrm>
            <a:off x="4716539" y="2743294"/>
            <a:ext cx="1269248" cy="201622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7EF272-0935-4D55-8091-A85D56862891}"/>
              </a:ext>
            </a:extLst>
          </p:cNvPr>
          <p:cNvSpPr/>
          <p:nvPr/>
        </p:nvSpPr>
        <p:spPr bwMode="auto">
          <a:xfrm>
            <a:off x="7378250" y="2738934"/>
            <a:ext cx="1268424" cy="201622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31C3D-1C7F-44A1-910D-77D6FEF6BF84}"/>
              </a:ext>
            </a:extLst>
          </p:cNvPr>
          <p:cNvSpPr/>
          <p:nvPr/>
        </p:nvSpPr>
        <p:spPr bwMode="auto">
          <a:xfrm>
            <a:off x="2097166" y="2730817"/>
            <a:ext cx="1269248" cy="2016224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27D61E7-A3D6-47BD-80E9-841893C69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47645"/>
              </p:ext>
            </p:extLst>
          </p:nvPr>
        </p:nvGraphicFramePr>
        <p:xfrm>
          <a:off x="421126" y="2664466"/>
          <a:ext cx="1176279" cy="22250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176279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 = A + B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 = B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FC53DC-B952-4A34-B5F7-9356494D2992}"/>
              </a:ext>
            </a:extLst>
          </p:cNvPr>
          <p:cNvCxnSpPr/>
          <p:nvPr/>
        </p:nvCxnSpPr>
        <p:spPr bwMode="auto">
          <a:xfrm>
            <a:off x="3457575" y="3548417"/>
            <a:ext cx="1196371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23681D-6184-4875-87FE-482845915EC8}"/>
              </a:ext>
            </a:extLst>
          </p:cNvPr>
          <p:cNvCxnSpPr>
            <a:cxnSpLocks/>
          </p:cNvCxnSpPr>
          <p:nvPr/>
        </p:nvCxnSpPr>
        <p:spPr bwMode="auto">
          <a:xfrm flipH="1">
            <a:off x="6096000" y="3576992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440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51124-0161-4D49-AA3A-AAD49D39C2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5E2578-1CFF-4EFD-8B0B-0DE874BC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161" y="2704649"/>
            <a:ext cx="7312592" cy="3266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C59429-8DA0-4492-9391-49E81E30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28" y="1709449"/>
            <a:ext cx="3271466" cy="42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0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C21B-F1D3-4170-A890-B8691890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Punctaje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F7B7-ACA9-427A-82FB-767222FD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27" y="1144587"/>
            <a:ext cx="8524875" cy="5091113"/>
          </a:xfrm>
        </p:spPr>
        <p:txBody>
          <a:bodyPr/>
          <a:lstStyle/>
          <a:p>
            <a:pPr marL="0" indent="0">
              <a:buNone/>
            </a:pPr>
            <a:r>
              <a:rPr lang="ro-RO" sz="4400" dirty="0"/>
              <a:t>6p Teme</a:t>
            </a:r>
            <a:endParaRPr lang="en-US" sz="4400" dirty="0"/>
          </a:p>
          <a:p>
            <a:pPr lvl="1"/>
            <a:r>
              <a:rPr lang="ro-RO" sz="4000" dirty="0"/>
              <a:t> Minim 3p pentru promovare</a:t>
            </a:r>
          </a:p>
          <a:p>
            <a:pPr marL="0" indent="0">
              <a:buNone/>
            </a:pPr>
            <a:r>
              <a:rPr lang="ro-RO" sz="4400" dirty="0"/>
              <a:t>2p Examen parțial</a:t>
            </a:r>
          </a:p>
          <a:p>
            <a:pPr lvl="1"/>
            <a:r>
              <a:rPr lang="ro-RO" sz="4000" dirty="0"/>
              <a:t>Minim 1p pentru promovare</a:t>
            </a:r>
          </a:p>
          <a:p>
            <a:pPr marL="0" indent="0">
              <a:buNone/>
            </a:pPr>
            <a:r>
              <a:rPr lang="ro-RO" sz="4400" dirty="0"/>
              <a:t>2p Examen final</a:t>
            </a:r>
          </a:p>
          <a:p>
            <a:pPr lvl="1"/>
            <a:r>
              <a:rPr lang="ro-RO" sz="4000" dirty="0"/>
              <a:t>Minim 1p pentru promovare</a:t>
            </a:r>
            <a:endParaRPr lang="en-US" sz="4000" dirty="0"/>
          </a:p>
          <a:p>
            <a:pPr marL="0" indent="0">
              <a:buNone/>
            </a:pPr>
            <a:endParaRPr lang="ro-RO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A16B-B179-4B18-A65B-0A36763F8C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5069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A773-3E76-4C81-BF15-587B923C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31522-F60A-40E2-B934-724D7FE4BA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61853B-0C73-47E3-8D4E-079CE991CC46}"/>
              </a:ext>
            </a:extLst>
          </p:cNvPr>
          <p:cNvSpPr txBox="1"/>
          <p:nvPr/>
        </p:nvSpPr>
        <p:spPr>
          <a:xfrm>
            <a:off x="4176802" y="329809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2530C4-3A8A-4119-85C3-07C76D43D1A6}"/>
              </a:ext>
            </a:extLst>
          </p:cNvPr>
          <p:cNvSpPr txBox="1"/>
          <p:nvPr/>
        </p:nvSpPr>
        <p:spPr>
          <a:xfrm>
            <a:off x="6578990" y="115985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A3229-2E27-4687-AC6F-7070B807683A}"/>
              </a:ext>
            </a:extLst>
          </p:cNvPr>
          <p:cNvSpPr/>
          <p:nvPr/>
        </p:nvSpPr>
        <p:spPr bwMode="auto">
          <a:xfrm>
            <a:off x="5699384" y="861468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3C7376-C435-4137-9854-C3ED3A489CEB}"/>
              </a:ext>
            </a:extLst>
          </p:cNvPr>
          <p:cNvSpPr/>
          <p:nvPr/>
        </p:nvSpPr>
        <p:spPr bwMode="auto">
          <a:xfrm>
            <a:off x="8177472" y="734639"/>
            <a:ext cx="855485" cy="335354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C17B08-9F1E-4D95-9121-45EB0C4BFB2D}"/>
              </a:ext>
            </a:extLst>
          </p:cNvPr>
          <p:cNvSpPr/>
          <p:nvPr/>
        </p:nvSpPr>
        <p:spPr bwMode="auto">
          <a:xfrm>
            <a:off x="3054186" y="1136014"/>
            <a:ext cx="1269248" cy="2394710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218F22F-28E5-42A1-8D45-ADA9BC1C1254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0420" y="1159857"/>
            <a:ext cx="1113712" cy="37990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154929-E258-410A-9610-99F642E3AB38}"/>
              </a:ext>
            </a:extLst>
          </p:cNvPr>
          <p:cNvCxnSpPr>
            <a:cxnSpLocks/>
          </p:cNvCxnSpPr>
          <p:nvPr/>
        </p:nvCxnSpPr>
        <p:spPr bwMode="auto">
          <a:xfrm flipH="1">
            <a:off x="6638671" y="1108835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0F4E80-1A43-4FFE-BC05-7818D0654C28}"/>
              </a:ext>
            </a:extLst>
          </p:cNvPr>
          <p:cNvCxnSpPr/>
          <p:nvPr/>
        </p:nvCxnSpPr>
        <p:spPr bwMode="auto">
          <a:xfrm>
            <a:off x="8177472" y="1886769"/>
            <a:ext cx="85548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FCF6AF-C815-4958-BDF1-630B7006FE74}"/>
              </a:ext>
            </a:extLst>
          </p:cNvPr>
          <p:cNvCxnSpPr/>
          <p:nvPr/>
        </p:nvCxnSpPr>
        <p:spPr bwMode="auto">
          <a:xfrm>
            <a:off x="8177472" y="3038896"/>
            <a:ext cx="85548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F341F-52B2-4D7D-9D58-DB3C0F3CEF78}"/>
              </a:ext>
            </a:extLst>
          </p:cNvPr>
          <p:cNvSpPr txBox="1"/>
          <p:nvPr/>
        </p:nvSpPr>
        <p:spPr>
          <a:xfrm>
            <a:off x="6590368" y="234509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5A644C-2070-4F75-8656-BE8255F0A3F7}"/>
              </a:ext>
            </a:extLst>
          </p:cNvPr>
          <p:cNvSpPr/>
          <p:nvPr/>
        </p:nvSpPr>
        <p:spPr bwMode="auto">
          <a:xfrm>
            <a:off x="5710762" y="204670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2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907061-F04A-4AEA-9EE4-593D78ED677C}"/>
              </a:ext>
            </a:extLst>
          </p:cNvPr>
          <p:cNvCxnSpPr>
            <a:cxnSpLocks/>
          </p:cNvCxnSpPr>
          <p:nvPr/>
        </p:nvCxnSpPr>
        <p:spPr bwMode="auto">
          <a:xfrm flipH="1">
            <a:off x="6650049" y="2294076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F21E87-FB9E-4B16-AE4F-55AC432170A4}"/>
              </a:ext>
            </a:extLst>
          </p:cNvPr>
          <p:cNvSpPr txBox="1"/>
          <p:nvPr/>
        </p:nvSpPr>
        <p:spPr>
          <a:xfrm>
            <a:off x="6590368" y="342270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FEE360-FD9D-4E81-87A1-CEA44E2F1EEC}"/>
              </a:ext>
            </a:extLst>
          </p:cNvPr>
          <p:cNvSpPr/>
          <p:nvPr/>
        </p:nvSpPr>
        <p:spPr bwMode="auto">
          <a:xfrm>
            <a:off x="5710762" y="3124316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649165-EDF3-4B27-86BD-6C77686309D3}"/>
              </a:ext>
            </a:extLst>
          </p:cNvPr>
          <p:cNvCxnSpPr>
            <a:cxnSpLocks/>
          </p:cNvCxnSpPr>
          <p:nvPr/>
        </p:nvCxnSpPr>
        <p:spPr bwMode="auto">
          <a:xfrm flipH="1">
            <a:off x="6650049" y="3371683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E370E8-FB6B-46BD-9EF1-0F4B802DFEA9}"/>
              </a:ext>
            </a:extLst>
          </p:cNvPr>
          <p:cNvCxnSpPr>
            <a:cxnSpLocks/>
          </p:cNvCxnSpPr>
          <p:nvPr/>
        </p:nvCxnSpPr>
        <p:spPr bwMode="auto">
          <a:xfrm flipV="1">
            <a:off x="4437284" y="2390824"/>
            <a:ext cx="1113712" cy="1359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0A170-1DEC-4B12-A8B4-91F15FB83FC0}"/>
              </a:ext>
            </a:extLst>
          </p:cNvPr>
          <p:cNvCxnSpPr>
            <a:cxnSpLocks/>
          </p:cNvCxnSpPr>
          <p:nvPr/>
        </p:nvCxnSpPr>
        <p:spPr bwMode="auto">
          <a:xfrm>
            <a:off x="4437284" y="2902450"/>
            <a:ext cx="1113712" cy="604498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19">
            <a:extLst>
              <a:ext uri="{FF2B5EF4-FFF2-40B4-BE49-F238E27FC236}">
                <a16:creationId xmlns:a16="http://schemas.microsoft.com/office/drawing/2014/main" id="{7419275E-D57A-4FDE-9ED2-042F223DF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60759"/>
              </p:ext>
            </p:extLst>
          </p:nvPr>
        </p:nvGraphicFramePr>
        <p:xfrm>
          <a:off x="205603" y="4258410"/>
          <a:ext cx="613804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kumimoji="0" lang="ro-R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n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78B6EFAD-17E2-4FB0-A079-EF407412D9C8}"/>
              </a:ext>
            </a:extLst>
          </p:cNvPr>
          <p:cNvSpPr txBox="1"/>
          <p:nvPr/>
        </p:nvSpPr>
        <p:spPr>
          <a:xfrm>
            <a:off x="5973356" y="2734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081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3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5419-3022-427B-A37A-0984E716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SIMD – 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41F7-5861-4BAF-A00F-94B2AF24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Shared</a:t>
            </a:r>
            <a:r>
              <a:rPr lang="ro-RO" dirty="0"/>
              <a:t>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Random</a:t>
            </a:r>
            <a:r>
              <a:rPr lang="ro-RO" dirty="0"/>
              <a:t> Access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b="1" dirty="0"/>
              <a:t>PRAM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b="1" dirty="0"/>
              <a:t>EREW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Exclusive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CREW</a:t>
            </a:r>
            <a:r>
              <a:rPr lang="ro-RO" dirty="0"/>
              <a:t> – </a:t>
            </a:r>
            <a:r>
              <a:rPr lang="ro-RO" b="1" dirty="0" err="1"/>
              <a:t>Concurrent</a:t>
            </a:r>
            <a:r>
              <a:rPr lang="ro-RO" b="1" dirty="0"/>
              <a:t> </a:t>
            </a:r>
            <a:r>
              <a:rPr lang="ro-RO" b="1" dirty="0" err="1"/>
              <a:t>Read</a:t>
            </a:r>
            <a:r>
              <a:rPr lang="ro-RO" b="1" dirty="0"/>
              <a:t> Exclusive </a:t>
            </a:r>
            <a:r>
              <a:rPr lang="ro-RO" b="1" dirty="0" err="1"/>
              <a:t>Write</a:t>
            </a:r>
            <a:r>
              <a:rPr lang="ro-RO" b="1" dirty="0"/>
              <a:t> --</a:t>
            </a:r>
            <a:r>
              <a:rPr lang="ro-RO" dirty="0"/>
              <a:t> cel mai des întâlnit</a:t>
            </a:r>
            <a:endParaRPr lang="ro-RO" b="1" dirty="0"/>
          </a:p>
          <a:p>
            <a:pPr lvl="1"/>
            <a:r>
              <a:rPr lang="ro-RO" b="1" dirty="0"/>
              <a:t>ERCW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CRCW</a:t>
            </a:r>
            <a:r>
              <a:rPr lang="ro-RO" dirty="0"/>
              <a:t> –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O variabilă poate fi </a:t>
            </a:r>
            <a:r>
              <a:rPr lang="ro-RO" dirty="0" err="1"/>
              <a:t>citiă</a:t>
            </a:r>
            <a:r>
              <a:rPr lang="ro-RO" dirty="0"/>
              <a:t> într-un pas în model </a:t>
            </a:r>
            <a:r>
              <a:rPr lang="ro-RO" b="1" dirty="0"/>
              <a:t>CR</a:t>
            </a:r>
            <a:r>
              <a:rPr lang="ro-RO" dirty="0"/>
              <a:t> dar în log(N) în model </a:t>
            </a:r>
            <a:r>
              <a:rPr lang="ro-RO" b="1" dirty="0"/>
              <a:t>ER</a:t>
            </a:r>
            <a:r>
              <a:rPr lang="ro-RO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10470-8EAF-4F7A-A01F-4A01D7E782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2985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CEC3-606F-4D19-A153-0AFACEF2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Rețele de configurare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35F2-2A26-41B7-B9DD-74F0C9DC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Topologii</a:t>
            </a:r>
          </a:p>
          <a:p>
            <a:pPr lvl="1"/>
            <a:r>
              <a:rPr lang="ro-RO" dirty="0"/>
              <a:t>Tablou</a:t>
            </a:r>
          </a:p>
          <a:p>
            <a:pPr lvl="1"/>
            <a:r>
              <a:rPr lang="ro-RO" dirty="0"/>
              <a:t>Arbore</a:t>
            </a:r>
          </a:p>
          <a:p>
            <a:pPr lvl="1"/>
            <a:r>
              <a:rPr lang="ro-RO" dirty="0"/>
              <a:t>Cub</a:t>
            </a:r>
          </a:p>
          <a:p>
            <a:pPr lvl="1"/>
            <a:r>
              <a:rPr lang="ro-RO" dirty="0" err="1"/>
              <a:t>Hipercub</a:t>
            </a:r>
            <a:endParaRPr lang="ro-RO" dirty="0"/>
          </a:p>
          <a:p>
            <a:pPr lvl="1"/>
            <a:endParaRPr lang="ro-RO" dirty="0"/>
          </a:p>
          <a:p>
            <a:r>
              <a:rPr lang="ro-RO" dirty="0"/>
              <a:t>Depinde de</a:t>
            </a:r>
          </a:p>
          <a:p>
            <a:pPr lvl="1"/>
            <a:r>
              <a:rPr lang="ro-RO" dirty="0"/>
              <a:t>Aplicație</a:t>
            </a:r>
          </a:p>
          <a:p>
            <a:pPr lvl="1"/>
            <a:r>
              <a:rPr lang="ro-RO" dirty="0"/>
              <a:t>Performanțe dorite</a:t>
            </a:r>
          </a:p>
          <a:p>
            <a:pPr lvl="1"/>
            <a:r>
              <a:rPr lang="ro-RO" dirty="0"/>
              <a:t>Număr procesoare disponibile</a:t>
            </a:r>
          </a:p>
          <a:p>
            <a:r>
              <a:rPr lang="en-US" dirty="0" err="1"/>
              <a:t>Exemple</a:t>
            </a:r>
            <a:r>
              <a:rPr lang="en-US" dirty="0"/>
              <a:t>: IBM 9000, Cray C90, Fujitsu VP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DB368-A379-4C84-ADBF-3F2EEA0DF7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21475-A005-4095-93F5-F86DB149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35" y="1081088"/>
            <a:ext cx="3952308" cy="42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3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9517-1C9D-4E13-8F5B-ED3E1C119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MISD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87470-2DB6-468B-B51B-16B230AE7A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AED0E-62B6-46A5-B722-8E55D2ECF2E4}"/>
              </a:ext>
            </a:extLst>
          </p:cNvPr>
          <p:cNvSpPr txBox="1"/>
          <p:nvPr/>
        </p:nvSpPr>
        <p:spPr>
          <a:xfrm>
            <a:off x="1400799" y="140242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C7E27-047B-4222-AEFE-83C17099D4E4}"/>
              </a:ext>
            </a:extLst>
          </p:cNvPr>
          <p:cNvSpPr txBox="1"/>
          <p:nvPr/>
        </p:nvSpPr>
        <p:spPr>
          <a:xfrm>
            <a:off x="3947627" y="358584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EA7F40-E82C-4240-A0CE-4A73DFC13423}"/>
              </a:ext>
            </a:extLst>
          </p:cNvPr>
          <p:cNvSpPr/>
          <p:nvPr/>
        </p:nvSpPr>
        <p:spPr bwMode="auto">
          <a:xfrm>
            <a:off x="2760957" y="108946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591F71-CB75-4208-A8EA-53D1C9E701B2}"/>
              </a:ext>
            </a:extLst>
          </p:cNvPr>
          <p:cNvSpPr/>
          <p:nvPr/>
        </p:nvSpPr>
        <p:spPr bwMode="auto">
          <a:xfrm>
            <a:off x="5239045" y="2005093"/>
            <a:ext cx="855485" cy="1058652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DEA62-2702-4764-B0AF-5025BA8FCABA}"/>
              </a:ext>
            </a:extLst>
          </p:cNvPr>
          <p:cNvSpPr/>
          <p:nvPr/>
        </p:nvSpPr>
        <p:spPr bwMode="auto">
          <a:xfrm>
            <a:off x="161856" y="1012108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35C806-034D-4919-ADD6-44BC152877D6}"/>
              </a:ext>
            </a:extLst>
          </p:cNvPr>
          <p:cNvCxnSpPr>
            <a:cxnSpLocks/>
          </p:cNvCxnSpPr>
          <p:nvPr/>
        </p:nvCxnSpPr>
        <p:spPr bwMode="auto">
          <a:xfrm>
            <a:off x="1514906" y="1387859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80743F-A216-470B-88EA-292C9154950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00244" y="1336836"/>
            <a:ext cx="1218376" cy="66825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A75517F-37E6-48DC-B44B-5DB3F96B1228}"/>
              </a:ext>
            </a:extLst>
          </p:cNvPr>
          <p:cNvSpPr/>
          <p:nvPr/>
        </p:nvSpPr>
        <p:spPr bwMode="auto">
          <a:xfrm>
            <a:off x="2772335" y="2274710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2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67D62B-133A-4F6B-AD93-7C9934C7D6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711622" y="2522077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4C52397-046F-41D8-B3C1-09B26938052F}"/>
              </a:ext>
            </a:extLst>
          </p:cNvPr>
          <p:cNvSpPr/>
          <p:nvPr/>
        </p:nvSpPr>
        <p:spPr bwMode="auto">
          <a:xfrm>
            <a:off x="2772335" y="3352317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7BDF16-2D60-4D80-BD51-0D85B49E41B0}"/>
              </a:ext>
            </a:extLst>
          </p:cNvPr>
          <p:cNvCxnSpPr>
            <a:cxnSpLocks/>
          </p:cNvCxnSpPr>
          <p:nvPr/>
        </p:nvCxnSpPr>
        <p:spPr bwMode="auto">
          <a:xfrm flipH="1">
            <a:off x="3711622" y="2978878"/>
            <a:ext cx="1206998" cy="620806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F11869A-63D5-42C9-8979-A9C1B5CCC418}"/>
              </a:ext>
            </a:extLst>
          </p:cNvPr>
          <p:cNvSpPr txBox="1"/>
          <p:nvPr/>
        </p:nvSpPr>
        <p:spPr>
          <a:xfrm>
            <a:off x="3034929" y="29625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E0D934-AB04-4ACC-8B19-ACEC394D37D6}"/>
              </a:ext>
            </a:extLst>
          </p:cNvPr>
          <p:cNvSpPr txBox="1"/>
          <p:nvPr/>
        </p:nvSpPr>
        <p:spPr>
          <a:xfrm>
            <a:off x="1400799" y="259199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36B44A-069B-4D85-B408-1EC8280F3371}"/>
              </a:ext>
            </a:extLst>
          </p:cNvPr>
          <p:cNvSpPr/>
          <p:nvPr/>
        </p:nvSpPr>
        <p:spPr bwMode="auto">
          <a:xfrm>
            <a:off x="161856" y="2201672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</a:t>
            </a: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EE27FC-1189-4812-BED8-F5EA33D0D6A1}"/>
              </a:ext>
            </a:extLst>
          </p:cNvPr>
          <p:cNvCxnSpPr>
            <a:cxnSpLocks/>
          </p:cNvCxnSpPr>
          <p:nvPr/>
        </p:nvCxnSpPr>
        <p:spPr bwMode="auto">
          <a:xfrm>
            <a:off x="1514906" y="257742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BC30E5-D98B-4CE7-A6A2-1C11C339A52B}"/>
              </a:ext>
            </a:extLst>
          </p:cNvPr>
          <p:cNvSpPr txBox="1"/>
          <p:nvPr/>
        </p:nvSpPr>
        <p:spPr>
          <a:xfrm>
            <a:off x="1400799" y="367633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A88171-E606-4765-A64D-7AEF92B8E180}"/>
              </a:ext>
            </a:extLst>
          </p:cNvPr>
          <p:cNvSpPr/>
          <p:nvPr/>
        </p:nvSpPr>
        <p:spPr bwMode="auto">
          <a:xfrm>
            <a:off x="161856" y="3286012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B4E948-C3C8-46D4-8FFB-5E0A2998CF28}"/>
              </a:ext>
            </a:extLst>
          </p:cNvPr>
          <p:cNvCxnSpPr>
            <a:cxnSpLocks/>
          </p:cNvCxnSpPr>
          <p:nvPr/>
        </p:nvCxnSpPr>
        <p:spPr bwMode="auto">
          <a:xfrm>
            <a:off x="1514906" y="366176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7" name="Table 19">
            <a:extLst>
              <a:ext uri="{FF2B5EF4-FFF2-40B4-BE49-F238E27FC236}">
                <a16:creationId xmlns:a16="http://schemas.microsoft.com/office/drawing/2014/main" id="{A22896EB-E878-4BDF-85CB-FBD21593B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004990"/>
              </p:ext>
            </p:extLst>
          </p:nvPr>
        </p:nvGraphicFramePr>
        <p:xfrm>
          <a:off x="2872989" y="4214226"/>
          <a:ext cx="6138047" cy="219456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19075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r>
                        <a:rPr lang="en-US" b="0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b="0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+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/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*</a:t>
                      </a:r>
                      <a:r>
                        <a:rPr lang="ro-RO" dirty="0"/>
                        <a:t>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B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* 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D[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=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+ B[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  <a:tr h="346148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</a:t>
                      </a:r>
                      <a:r>
                        <a:rPr lang="en-US" dirty="0"/>
                        <a:t>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 = D[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C[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661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44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60" grpId="0"/>
      <p:bldP spid="6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A689-ED54-4A3A-A866-56FA5BA2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MIMD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C732-7671-4468-A203-B6E54C9E0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AA609-3D14-4D63-B669-3AF79CC8AE9B}"/>
              </a:ext>
            </a:extLst>
          </p:cNvPr>
          <p:cNvSpPr txBox="1"/>
          <p:nvPr/>
        </p:nvSpPr>
        <p:spPr>
          <a:xfrm>
            <a:off x="1400799" y="140242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37125-D70F-4A1E-8F14-2A7EC3DC5F12}"/>
              </a:ext>
            </a:extLst>
          </p:cNvPr>
          <p:cNvSpPr txBox="1"/>
          <p:nvPr/>
        </p:nvSpPr>
        <p:spPr>
          <a:xfrm>
            <a:off x="3662264" y="395639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A557FC-BD02-46B8-B50D-B3DF3F686D8F}"/>
              </a:ext>
            </a:extLst>
          </p:cNvPr>
          <p:cNvSpPr/>
          <p:nvPr/>
        </p:nvSpPr>
        <p:spPr bwMode="auto">
          <a:xfrm>
            <a:off x="2760957" y="1089469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BB0135-C927-4A1A-8E7F-5D5B4EBE887A}"/>
              </a:ext>
            </a:extLst>
          </p:cNvPr>
          <p:cNvSpPr/>
          <p:nvPr/>
        </p:nvSpPr>
        <p:spPr bwMode="auto">
          <a:xfrm>
            <a:off x="5099817" y="1123073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F3C98E-3D38-44AF-8058-5628722F402A}"/>
              </a:ext>
            </a:extLst>
          </p:cNvPr>
          <p:cNvSpPr/>
          <p:nvPr/>
        </p:nvSpPr>
        <p:spPr bwMode="auto">
          <a:xfrm>
            <a:off x="161856" y="1012108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ro-RO" dirty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6E978B-1A6B-431F-AEF2-9243B75142CA}"/>
              </a:ext>
            </a:extLst>
          </p:cNvPr>
          <p:cNvCxnSpPr>
            <a:cxnSpLocks/>
          </p:cNvCxnSpPr>
          <p:nvPr/>
        </p:nvCxnSpPr>
        <p:spPr bwMode="auto">
          <a:xfrm>
            <a:off x="1514906" y="1387859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76DF2D-5621-4FE8-8018-3030D984E9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11622" y="1458311"/>
            <a:ext cx="1206998" cy="1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EE6ED53-CA3C-4B40-8C0E-6B53B4841A12}"/>
              </a:ext>
            </a:extLst>
          </p:cNvPr>
          <p:cNvSpPr/>
          <p:nvPr/>
        </p:nvSpPr>
        <p:spPr bwMode="auto">
          <a:xfrm>
            <a:off x="2772335" y="2274710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2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8C2998-5C60-49D3-B507-9E3A37988152}"/>
              </a:ext>
            </a:extLst>
          </p:cNvPr>
          <p:cNvCxnSpPr>
            <a:cxnSpLocks/>
          </p:cNvCxnSpPr>
          <p:nvPr/>
        </p:nvCxnSpPr>
        <p:spPr bwMode="auto">
          <a:xfrm flipH="1">
            <a:off x="3711622" y="2575375"/>
            <a:ext cx="121837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D1403BC-B56B-43D1-A2EC-9D7363810BAE}"/>
              </a:ext>
            </a:extLst>
          </p:cNvPr>
          <p:cNvSpPr/>
          <p:nvPr/>
        </p:nvSpPr>
        <p:spPr bwMode="auto">
          <a:xfrm>
            <a:off x="2772335" y="3352317"/>
            <a:ext cx="855485" cy="667494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1F4BAE-F418-4C67-B274-A0EE7C645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2206" y="3708622"/>
            <a:ext cx="1131300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6BBEBE-938F-40BD-93BC-37635D63E42B}"/>
              </a:ext>
            </a:extLst>
          </p:cNvPr>
          <p:cNvSpPr txBox="1"/>
          <p:nvPr/>
        </p:nvSpPr>
        <p:spPr>
          <a:xfrm>
            <a:off x="3034929" y="29625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5D75D9-EBA4-4D19-B958-5A0AEA0EE3C6}"/>
              </a:ext>
            </a:extLst>
          </p:cNvPr>
          <p:cNvSpPr txBox="1"/>
          <p:nvPr/>
        </p:nvSpPr>
        <p:spPr>
          <a:xfrm>
            <a:off x="1400799" y="259199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6C258A-7679-42DC-905D-CEB8292318A8}"/>
              </a:ext>
            </a:extLst>
          </p:cNvPr>
          <p:cNvSpPr/>
          <p:nvPr/>
        </p:nvSpPr>
        <p:spPr bwMode="auto">
          <a:xfrm>
            <a:off x="161856" y="2201672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</a:t>
            </a:r>
            <a:r>
              <a:rPr kumimoji="0" lang="ro-RO" sz="1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charset="0"/>
              </a:rPr>
              <a:t>2</a:t>
            </a:r>
            <a:r>
              <a:rPr lang="ro-RO" dirty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E3BDEA-0C21-4D7E-8692-92C35F257223}"/>
              </a:ext>
            </a:extLst>
          </p:cNvPr>
          <p:cNvCxnSpPr>
            <a:cxnSpLocks/>
          </p:cNvCxnSpPr>
          <p:nvPr/>
        </p:nvCxnSpPr>
        <p:spPr bwMode="auto">
          <a:xfrm>
            <a:off x="1514906" y="257742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11674B-ABED-4C76-A0D1-73ABC2C24661}"/>
              </a:ext>
            </a:extLst>
          </p:cNvPr>
          <p:cNvSpPr txBox="1"/>
          <p:nvPr/>
        </p:nvSpPr>
        <p:spPr>
          <a:xfrm>
            <a:off x="1400799" y="367633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1800" dirty="0"/>
              <a:t>Flux de</a:t>
            </a:r>
          </a:p>
          <a:p>
            <a:pPr algn="ctr"/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022A83-7E89-4BAD-B15C-A8E1F5C92AA6}"/>
              </a:ext>
            </a:extLst>
          </p:cNvPr>
          <p:cNvSpPr/>
          <p:nvPr/>
        </p:nvSpPr>
        <p:spPr bwMode="auto">
          <a:xfrm>
            <a:off x="161856" y="3286012"/>
            <a:ext cx="1269248" cy="855049"/>
          </a:xfrm>
          <a:prstGeom prst="rect">
            <a:avLst/>
          </a:prstGeom>
          <a:solidFill>
            <a:srgbClr val="AEA3B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Unitate de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(CPU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ro-RO" dirty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4B5240-397B-412C-A62D-0553AEA9C2AD}"/>
              </a:ext>
            </a:extLst>
          </p:cNvPr>
          <p:cNvCxnSpPr>
            <a:cxnSpLocks/>
          </p:cNvCxnSpPr>
          <p:nvPr/>
        </p:nvCxnSpPr>
        <p:spPr bwMode="auto">
          <a:xfrm>
            <a:off x="1514906" y="3661763"/>
            <a:ext cx="1100799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67D7746-96F7-4F2F-8700-42C24275B313}"/>
              </a:ext>
            </a:extLst>
          </p:cNvPr>
          <p:cNvSpPr/>
          <p:nvPr/>
        </p:nvSpPr>
        <p:spPr bwMode="auto">
          <a:xfrm>
            <a:off x="5060680" y="2228868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2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56DA5E5-C9EE-4574-8865-2AA5D2C03030}"/>
              </a:ext>
            </a:extLst>
          </p:cNvPr>
          <p:cNvSpPr/>
          <p:nvPr/>
        </p:nvSpPr>
        <p:spPr bwMode="auto">
          <a:xfrm>
            <a:off x="5023393" y="3352317"/>
            <a:ext cx="855485" cy="667494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9450B8-5ACF-4260-BC24-0638DC9CAC94}"/>
              </a:ext>
            </a:extLst>
          </p:cNvPr>
          <p:cNvSpPr txBox="1"/>
          <p:nvPr/>
        </p:nvSpPr>
        <p:spPr>
          <a:xfrm>
            <a:off x="3662264" y="278041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ADF616-9C9C-4495-B1F0-077B79F88E1E}"/>
              </a:ext>
            </a:extLst>
          </p:cNvPr>
          <p:cNvSpPr txBox="1"/>
          <p:nvPr/>
        </p:nvSpPr>
        <p:spPr>
          <a:xfrm>
            <a:off x="3652119" y="161805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  <p:graphicFrame>
        <p:nvGraphicFramePr>
          <p:cNvPr id="53" name="Table 19">
            <a:extLst>
              <a:ext uri="{FF2B5EF4-FFF2-40B4-BE49-F238E27FC236}">
                <a16:creationId xmlns:a16="http://schemas.microsoft.com/office/drawing/2014/main" id="{F1FDDDF5-BE52-443A-8E59-F39FFA4A6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71115"/>
              </p:ext>
            </p:extLst>
          </p:nvPr>
        </p:nvGraphicFramePr>
        <p:xfrm>
          <a:off x="2847141" y="4567738"/>
          <a:ext cx="6138047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85147">
                  <a:extLst>
                    <a:ext uri="{9D8B030D-6E8A-4147-A177-3AD203B41FA5}">
                      <a16:colId xmlns:a16="http://schemas.microsoft.com/office/drawing/2014/main" val="966936352"/>
                    </a:ext>
                  </a:extLst>
                </a:gridCol>
                <a:gridCol w="1739962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2184338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ro-RO" b="0" dirty="0"/>
                        <a:t>A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en-US" b="0" dirty="0"/>
                        <a:t>Z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= B + C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=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C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H=H*100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G[1] = G[2] + G[3]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H++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G[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50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load F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G[4] = G[5] + G[6]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8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5" grpId="0"/>
      <p:bldP spid="38" grpId="0"/>
      <p:bldP spid="50" grpId="0"/>
      <p:bldP spid="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7731-4F29-4A46-956E-28BFEB67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B07-DC04-4FFE-8550-35F1572D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Memory Access</a:t>
            </a:r>
            <a:r>
              <a:rPr lang="ro-RO" dirty="0"/>
              <a:t> </a:t>
            </a:r>
            <a:r>
              <a:rPr lang="ro-RO" b="1" dirty="0"/>
              <a:t>(UMA)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ACE18-7A5B-48B4-A0AD-F040F8F06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AE2ACD-C78B-4A23-B166-9A1638D3685B}"/>
              </a:ext>
            </a:extLst>
          </p:cNvPr>
          <p:cNvSpPr/>
          <p:nvPr/>
        </p:nvSpPr>
        <p:spPr bwMode="auto">
          <a:xfrm>
            <a:off x="2646248" y="3993900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3588B-65AE-48E2-98BF-08D70EBA1B91}"/>
              </a:ext>
            </a:extLst>
          </p:cNvPr>
          <p:cNvSpPr/>
          <p:nvPr/>
        </p:nvSpPr>
        <p:spPr bwMode="auto">
          <a:xfrm>
            <a:off x="2646248" y="299788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D6A0E-ACE9-4220-ABC6-B8D6262B6668}"/>
              </a:ext>
            </a:extLst>
          </p:cNvPr>
          <p:cNvSpPr/>
          <p:nvPr/>
        </p:nvSpPr>
        <p:spPr bwMode="auto">
          <a:xfrm>
            <a:off x="4071513" y="29928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6DD0E1-284A-4928-AACE-0711FFEC610C}"/>
              </a:ext>
            </a:extLst>
          </p:cNvPr>
          <p:cNvSpPr/>
          <p:nvPr/>
        </p:nvSpPr>
        <p:spPr bwMode="auto">
          <a:xfrm>
            <a:off x="5492298" y="2992832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E1F26F-592C-4D41-BAF4-5DF2D287050E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>
            <a:off x="3146735" y="3620378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C61E62-4BED-49B9-BB10-976DE7668678}"/>
              </a:ext>
            </a:extLst>
          </p:cNvPr>
          <p:cNvCxnSpPr>
            <a:cxnSpLocks/>
          </p:cNvCxnSpPr>
          <p:nvPr/>
        </p:nvCxnSpPr>
        <p:spPr bwMode="auto">
          <a:xfrm>
            <a:off x="4571999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0E01A5-87B2-4CE1-A050-B0D94A58A9BE}"/>
              </a:ext>
            </a:extLst>
          </p:cNvPr>
          <p:cNvCxnSpPr>
            <a:cxnSpLocks/>
          </p:cNvCxnSpPr>
          <p:nvPr/>
        </p:nvCxnSpPr>
        <p:spPr bwMode="auto">
          <a:xfrm>
            <a:off x="5985451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ADA2733-158D-4FC8-9DAC-BA85641D1F3E}"/>
              </a:ext>
            </a:extLst>
          </p:cNvPr>
          <p:cNvSpPr/>
          <p:nvPr/>
        </p:nvSpPr>
        <p:spPr bwMode="auto">
          <a:xfrm>
            <a:off x="2526815" y="2921142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46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96C4-7953-4E18-BCBF-2195BB03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Memorie Partajată - Acces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66C1F-4660-4B1E-91C7-34192C9EDC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391BEE-645C-46DC-B1E0-E28807ADD69B}"/>
              </a:ext>
            </a:extLst>
          </p:cNvPr>
          <p:cNvSpPr/>
          <p:nvPr/>
        </p:nvSpPr>
        <p:spPr bwMode="auto">
          <a:xfrm>
            <a:off x="1238249" y="3800476"/>
            <a:ext cx="6410325" cy="1328650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08F83-6846-451E-A943-12DA99200CEB}"/>
              </a:ext>
            </a:extLst>
          </p:cNvPr>
          <p:cNvSpPr/>
          <p:nvPr/>
        </p:nvSpPr>
        <p:spPr bwMode="auto">
          <a:xfrm>
            <a:off x="1103198" y="2012032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73F296-BAA2-4BCE-9567-E66710B74E4E}"/>
              </a:ext>
            </a:extLst>
          </p:cNvPr>
          <p:cNvSpPr/>
          <p:nvPr/>
        </p:nvSpPr>
        <p:spPr bwMode="auto">
          <a:xfrm>
            <a:off x="2839506" y="2012032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90C9BB-80D2-42D9-9398-76E8D2EF01C2}"/>
              </a:ext>
            </a:extLst>
          </p:cNvPr>
          <p:cNvSpPr/>
          <p:nvPr/>
        </p:nvSpPr>
        <p:spPr bwMode="auto">
          <a:xfrm>
            <a:off x="4810124" y="2012032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909BDA-F447-462B-AFAF-65E8FC8A3382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>
            <a:off x="1603685" y="2634527"/>
            <a:ext cx="0" cy="22517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D813C5-8B7D-4160-9CCD-E2998E602C66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2839506" y="2634527"/>
            <a:ext cx="500487" cy="14135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6FFC63-8C73-48D1-9AE1-646C5517FFD9}"/>
              </a:ext>
            </a:extLst>
          </p:cNvPr>
          <p:cNvCxnSpPr>
            <a:cxnSpLocks/>
            <a:stCxn id="30" idx="2"/>
          </p:cNvCxnSpPr>
          <p:nvPr/>
        </p:nvCxnSpPr>
        <p:spPr bwMode="auto">
          <a:xfrm>
            <a:off x="5310611" y="2634527"/>
            <a:ext cx="1115286" cy="208034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8E5E074-C3EB-449F-90CD-5A69CE80A9C4}"/>
              </a:ext>
            </a:extLst>
          </p:cNvPr>
          <p:cNvSpPr/>
          <p:nvPr/>
        </p:nvSpPr>
        <p:spPr bwMode="auto">
          <a:xfrm>
            <a:off x="1103198" y="3683142"/>
            <a:ext cx="6681015" cy="1549982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27F820-5C5A-4473-ABB6-2B489846A925}"/>
              </a:ext>
            </a:extLst>
          </p:cNvPr>
          <p:cNvSpPr/>
          <p:nvPr/>
        </p:nvSpPr>
        <p:spPr bwMode="auto">
          <a:xfrm>
            <a:off x="6786992" y="2012032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78838F-05B9-45E0-BCB8-4151196C8107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 flipH="1">
            <a:off x="2924175" y="2634527"/>
            <a:ext cx="4363304" cy="154998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0048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B233-6F65-4686-8090-0A76531D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Memorie Distribuită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F6FA-EE0A-476D-8AB6-4D4F1DB8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Non-Uniform Memory Access</a:t>
            </a:r>
            <a:r>
              <a:rPr lang="ro-RO" dirty="0"/>
              <a:t> </a:t>
            </a:r>
            <a:r>
              <a:rPr lang="ro-RO" b="1" dirty="0"/>
              <a:t>(NUMA)</a:t>
            </a:r>
            <a:endParaRPr lang="en-US" b="1" dirty="0"/>
          </a:p>
          <a:p>
            <a:r>
              <a:rPr lang="ro-RO" dirty="0" err="1"/>
              <a:t>Massively</a:t>
            </a:r>
            <a:r>
              <a:rPr lang="ro-RO" dirty="0"/>
              <a:t> </a:t>
            </a:r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Processors</a:t>
            </a:r>
            <a:endParaRPr lang="ro-RO" dirty="0"/>
          </a:p>
          <a:p>
            <a:r>
              <a:rPr lang="ro-RO" dirty="0" err="1"/>
              <a:t>Network</a:t>
            </a:r>
            <a:r>
              <a:rPr lang="ro-RO" dirty="0"/>
              <a:t> of </a:t>
            </a:r>
            <a:r>
              <a:rPr lang="ro-RO" dirty="0" err="1"/>
              <a:t>workstations</a:t>
            </a:r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DCFDB-858B-4926-8B8B-5ADE72317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E25F-CE5F-430C-B2BE-F1FFDB888092}"/>
              </a:ext>
            </a:extLst>
          </p:cNvPr>
          <p:cNvSpPr/>
          <p:nvPr/>
        </p:nvSpPr>
        <p:spPr bwMode="auto">
          <a:xfrm>
            <a:off x="5015681" y="2962945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BB7D4-79FE-4C92-8D31-755724DA685F}"/>
              </a:ext>
            </a:extLst>
          </p:cNvPr>
          <p:cNvSpPr/>
          <p:nvPr/>
        </p:nvSpPr>
        <p:spPr bwMode="auto">
          <a:xfrm>
            <a:off x="5075038" y="1966928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DFBD19-7C6E-43DB-96BE-3FB8B7FF152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 bwMode="auto">
          <a:xfrm flipH="1">
            <a:off x="5575524" y="2589423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2F7810-278A-45AA-B663-C363F96EA932}"/>
              </a:ext>
            </a:extLst>
          </p:cNvPr>
          <p:cNvSpPr/>
          <p:nvPr/>
        </p:nvSpPr>
        <p:spPr bwMode="auto">
          <a:xfrm>
            <a:off x="4817711" y="1859976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4B61A-C64F-419C-8545-3AECD3D4BFDE}"/>
              </a:ext>
            </a:extLst>
          </p:cNvPr>
          <p:cNvSpPr/>
          <p:nvPr/>
        </p:nvSpPr>
        <p:spPr bwMode="auto">
          <a:xfrm>
            <a:off x="7534828" y="306877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A663-42E6-49DB-8A77-07844FAECFD8}"/>
              </a:ext>
            </a:extLst>
          </p:cNvPr>
          <p:cNvSpPr/>
          <p:nvPr/>
        </p:nvSpPr>
        <p:spPr bwMode="auto">
          <a:xfrm>
            <a:off x="7594185" y="207275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29391-71B9-4969-98D4-81CCF60757BC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 bwMode="auto">
          <a:xfrm flipH="1">
            <a:off x="8094671" y="2695252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54FE1AF-1E32-4424-8ECE-B29CB04FC3C1}"/>
              </a:ext>
            </a:extLst>
          </p:cNvPr>
          <p:cNvSpPr/>
          <p:nvPr/>
        </p:nvSpPr>
        <p:spPr bwMode="auto">
          <a:xfrm>
            <a:off x="7336858" y="196580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BAC3CC-7CD6-449C-9F16-E254D031E2F2}"/>
              </a:ext>
            </a:extLst>
          </p:cNvPr>
          <p:cNvSpPr/>
          <p:nvPr/>
        </p:nvSpPr>
        <p:spPr bwMode="auto">
          <a:xfrm>
            <a:off x="4140803" y="569235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BAA5A6-7792-430D-A57B-67382D082367}"/>
              </a:ext>
            </a:extLst>
          </p:cNvPr>
          <p:cNvSpPr/>
          <p:nvPr/>
        </p:nvSpPr>
        <p:spPr bwMode="auto">
          <a:xfrm>
            <a:off x="4200160" y="469633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091E19-70C1-463A-BBF9-50C48C364777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 bwMode="auto">
          <a:xfrm flipH="1">
            <a:off x="4700646" y="531883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D179E-59D1-44F3-972F-ADA7385A5BB4}"/>
              </a:ext>
            </a:extLst>
          </p:cNvPr>
          <p:cNvSpPr/>
          <p:nvPr/>
        </p:nvSpPr>
        <p:spPr bwMode="auto">
          <a:xfrm>
            <a:off x="3942833" y="458938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039823-D098-4AD3-A49B-B8EA4EEA90C5}"/>
              </a:ext>
            </a:extLst>
          </p:cNvPr>
          <p:cNvSpPr/>
          <p:nvPr/>
        </p:nvSpPr>
        <p:spPr bwMode="auto">
          <a:xfrm>
            <a:off x="6986389" y="563733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F92649-5AC3-4ECE-B2CB-70DD18A83958}"/>
              </a:ext>
            </a:extLst>
          </p:cNvPr>
          <p:cNvSpPr/>
          <p:nvPr/>
        </p:nvSpPr>
        <p:spPr bwMode="auto">
          <a:xfrm>
            <a:off x="7045746" y="464131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B83D7E-F3FA-4774-BA93-781CB0268434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 bwMode="auto">
          <a:xfrm flipH="1">
            <a:off x="7546232" y="526381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276DE8-FA83-4DFF-9505-EFB1D0A1D141}"/>
              </a:ext>
            </a:extLst>
          </p:cNvPr>
          <p:cNvSpPr/>
          <p:nvPr/>
        </p:nvSpPr>
        <p:spPr bwMode="auto">
          <a:xfrm>
            <a:off x="6788419" y="453436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79A7-9671-4912-9885-85EF71CBE219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 flipH="1">
            <a:off x="4689242" y="4111259"/>
            <a:ext cx="11404" cy="4781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743EF9-B9F8-4152-82EF-9F8FC5172414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>
            <a:off x="5564120" y="3616081"/>
            <a:ext cx="11404" cy="4983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E56600-B4F3-47EA-986D-62AA9A39CEAA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>
            <a:off x="8083267" y="3721910"/>
            <a:ext cx="0" cy="356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71A9EF-B59E-46AF-867B-413F980E16B7}"/>
              </a:ext>
            </a:extLst>
          </p:cNvPr>
          <p:cNvCxnSpPr>
            <a:cxnSpLocks/>
            <a:endCxn id="21" idx="0"/>
          </p:cNvCxnSpPr>
          <p:nvPr/>
        </p:nvCxnSpPr>
        <p:spPr bwMode="auto">
          <a:xfrm>
            <a:off x="7534828" y="4114435"/>
            <a:ext cx="0" cy="41992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520136-CDA0-4A41-AD0B-258159D9B781}"/>
              </a:ext>
            </a:extLst>
          </p:cNvPr>
          <p:cNvCxnSpPr>
            <a:cxnSpLocks/>
          </p:cNvCxnSpPr>
          <p:nvPr/>
        </p:nvCxnSpPr>
        <p:spPr bwMode="auto">
          <a:xfrm flipH="1">
            <a:off x="3829050" y="4078103"/>
            <a:ext cx="5014913" cy="258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DF0A209-AE91-4057-B663-434C1862B501}"/>
              </a:ext>
            </a:extLst>
          </p:cNvPr>
          <p:cNvSpPr txBox="1"/>
          <p:nvPr/>
        </p:nvSpPr>
        <p:spPr>
          <a:xfrm>
            <a:off x="6245527" y="370458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Rețea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43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13E0-66E8-4B77-A4BD-CA1C48FD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Memorie Distribuită - Acces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FBAE8-429B-4635-B5F4-2426565DA4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AA17B2-CD3C-4DA0-8D25-E7319C9A97F0}"/>
              </a:ext>
            </a:extLst>
          </p:cNvPr>
          <p:cNvSpPr/>
          <p:nvPr/>
        </p:nvSpPr>
        <p:spPr bwMode="auto">
          <a:xfrm>
            <a:off x="512295" y="38826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0ED4B1-868C-445F-9323-3109841FB94E}"/>
              </a:ext>
            </a:extLst>
          </p:cNvPr>
          <p:cNvSpPr/>
          <p:nvPr/>
        </p:nvSpPr>
        <p:spPr bwMode="auto">
          <a:xfrm>
            <a:off x="571652" y="28865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0002B3-AD54-4C18-A022-40D9F9DC8DBF}"/>
              </a:ext>
            </a:extLst>
          </p:cNvPr>
          <p:cNvCxnSpPr>
            <a:cxnSpLocks/>
            <a:stCxn id="30" idx="2"/>
            <a:endCxn id="29" idx="0"/>
          </p:cNvCxnSpPr>
          <p:nvPr/>
        </p:nvCxnSpPr>
        <p:spPr bwMode="auto">
          <a:xfrm flipH="1">
            <a:off x="1072138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1F655BB-7DBD-4463-B0BD-1A210CA2A95E}"/>
              </a:ext>
            </a:extLst>
          </p:cNvPr>
          <p:cNvSpPr/>
          <p:nvPr/>
        </p:nvSpPr>
        <p:spPr bwMode="auto">
          <a:xfrm>
            <a:off x="314325" y="27796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71863C-2488-4C72-BECC-F609D6AB8EE6}"/>
              </a:ext>
            </a:extLst>
          </p:cNvPr>
          <p:cNvSpPr/>
          <p:nvPr/>
        </p:nvSpPr>
        <p:spPr bwMode="auto">
          <a:xfrm>
            <a:off x="2736014" y="38826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A19856-D8E2-4E08-963B-9E874D144B7A}"/>
              </a:ext>
            </a:extLst>
          </p:cNvPr>
          <p:cNvSpPr/>
          <p:nvPr/>
        </p:nvSpPr>
        <p:spPr bwMode="auto">
          <a:xfrm>
            <a:off x="2795371" y="28865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6073316-46D7-4843-B6A5-912A4A0F6F98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 bwMode="auto">
          <a:xfrm flipH="1">
            <a:off x="3295857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C078330-F14D-48FE-9B36-BDD219D21F06}"/>
              </a:ext>
            </a:extLst>
          </p:cNvPr>
          <p:cNvSpPr/>
          <p:nvPr/>
        </p:nvSpPr>
        <p:spPr bwMode="auto">
          <a:xfrm>
            <a:off x="2538044" y="27796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B773DC-EA7F-4733-B107-965F7B17D469}"/>
              </a:ext>
            </a:extLst>
          </p:cNvPr>
          <p:cNvSpPr/>
          <p:nvPr/>
        </p:nvSpPr>
        <p:spPr bwMode="auto">
          <a:xfrm>
            <a:off x="5113139" y="38826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260E1-3E16-4CEC-BFAA-8832A0BEAC04}"/>
              </a:ext>
            </a:extLst>
          </p:cNvPr>
          <p:cNvSpPr/>
          <p:nvPr/>
        </p:nvSpPr>
        <p:spPr bwMode="auto">
          <a:xfrm>
            <a:off x="5172496" y="28865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3036BA-7427-4A3B-9832-46690AEA21CA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 bwMode="auto">
          <a:xfrm flipH="1">
            <a:off x="5672982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A83A6B1-457C-408C-B4A5-DD0AF2829EB9}"/>
              </a:ext>
            </a:extLst>
          </p:cNvPr>
          <p:cNvSpPr/>
          <p:nvPr/>
        </p:nvSpPr>
        <p:spPr bwMode="auto">
          <a:xfrm>
            <a:off x="4915169" y="27796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DFFD64-CDF7-4F54-8A46-75B8589D50E9}"/>
              </a:ext>
            </a:extLst>
          </p:cNvPr>
          <p:cNvSpPr/>
          <p:nvPr/>
        </p:nvSpPr>
        <p:spPr bwMode="auto">
          <a:xfrm>
            <a:off x="7336858" y="388260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EEE8414-2673-4DB7-84C0-2C988A7FFCB9}"/>
              </a:ext>
            </a:extLst>
          </p:cNvPr>
          <p:cNvSpPr/>
          <p:nvPr/>
        </p:nvSpPr>
        <p:spPr bwMode="auto">
          <a:xfrm>
            <a:off x="7396215" y="288658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E7D972-37C0-4F99-B657-1CAA0574AA24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 bwMode="auto">
          <a:xfrm flipH="1">
            <a:off x="7896701" y="350908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51EF04E-4D14-40F7-90B6-5E4156F74489}"/>
              </a:ext>
            </a:extLst>
          </p:cNvPr>
          <p:cNvSpPr/>
          <p:nvPr/>
        </p:nvSpPr>
        <p:spPr bwMode="auto">
          <a:xfrm>
            <a:off x="7138888" y="277963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75C9340-AA1F-4634-B37F-9C6853EE1928}"/>
              </a:ext>
            </a:extLst>
          </p:cNvPr>
          <p:cNvCxnSpPr>
            <a:stCxn id="32" idx="2"/>
            <a:endCxn id="40" idx="2"/>
          </p:cNvCxnSpPr>
          <p:nvPr/>
        </p:nvCxnSpPr>
        <p:spPr bwMode="auto">
          <a:xfrm rot="16200000" flipH="1">
            <a:off x="3361156" y="2235316"/>
            <a:ext cx="12700" cy="4600844"/>
          </a:xfrm>
          <a:prstGeom prst="bentConnector3">
            <a:avLst>
              <a:gd name="adj1" fmla="val 3675000"/>
            </a:avLst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9538619-C4EC-4E3F-A7FD-EF81816EA04D}"/>
              </a:ext>
            </a:extLst>
          </p:cNvPr>
          <p:cNvCxnSpPr>
            <a:cxnSpLocks/>
            <a:stCxn id="36" idx="0"/>
            <a:endCxn id="44" idx="0"/>
          </p:cNvCxnSpPr>
          <p:nvPr/>
        </p:nvCxnSpPr>
        <p:spPr bwMode="auto">
          <a:xfrm rot="5400000" flipH="1" flipV="1">
            <a:off x="5584875" y="479211"/>
            <a:ext cx="12700" cy="4600844"/>
          </a:xfrm>
          <a:prstGeom prst="bentConnector3">
            <a:avLst>
              <a:gd name="adj1" fmla="val 3825000"/>
            </a:avLst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59228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Threads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cores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EF9BB-39C7-496B-8C93-41DDD98F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43" y="1081088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8" y="1476602"/>
            <a:ext cx="198465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D27-5FD5-4EAC-B8C4-CA94D3B73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686F-6C2C-4E52-A196-BD47AD4C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  <a:endParaRPr lang="en-US" b="1" dirty="0"/>
          </a:p>
          <a:p>
            <a:r>
              <a:rPr lang="ro-RO" dirty="0"/>
              <a:t>Proiectarea și implementarea aplicațiilor </a:t>
            </a:r>
            <a:r>
              <a:rPr lang="ro-RO" dirty="0" err="1"/>
              <a:t>multi-thread</a:t>
            </a:r>
            <a:endParaRPr lang="ro-RO" dirty="0"/>
          </a:p>
          <a:p>
            <a:r>
              <a:rPr lang="ro-RO" dirty="0"/>
              <a:t>Proiectarea și implementarea aplicațiilor distribuite</a:t>
            </a:r>
          </a:p>
          <a:p>
            <a:r>
              <a:rPr lang="ro-RO" dirty="0"/>
              <a:t>Depanarea unor aplicații </a:t>
            </a:r>
            <a:r>
              <a:rPr lang="ro-RO" dirty="0" err="1"/>
              <a:t>multi-thread</a:t>
            </a:r>
            <a:r>
              <a:rPr lang="ro-RO" dirty="0"/>
              <a:t> sau distribuite</a:t>
            </a:r>
          </a:p>
          <a:p>
            <a:r>
              <a:rPr lang="ro-RO" dirty="0"/>
              <a:t>Demonstrarea corectitudinii și </a:t>
            </a:r>
            <a:r>
              <a:rPr lang="ro-RO" dirty="0" err="1"/>
              <a:t>scalabilității</a:t>
            </a:r>
            <a:r>
              <a:rPr lang="ro-RO" dirty="0"/>
              <a:t> unui program </a:t>
            </a:r>
            <a:r>
              <a:rPr lang="ro-RO" dirty="0" err="1"/>
              <a:t>multi-thread</a:t>
            </a:r>
            <a:r>
              <a:rPr lang="ro-RO" dirty="0"/>
              <a:t> sau distribuit</a:t>
            </a:r>
          </a:p>
          <a:p>
            <a:r>
              <a:rPr lang="ro-RO" dirty="0"/>
              <a:t>Modelarea complexității unui algoritm </a:t>
            </a:r>
            <a:r>
              <a:rPr lang="ro-RO" dirty="0" err="1"/>
              <a:t>multi-thread</a:t>
            </a:r>
            <a:r>
              <a:rPr lang="ro-RO" dirty="0"/>
              <a:t> sau distribuit</a:t>
            </a:r>
          </a:p>
          <a:p>
            <a:r>
              <a:rPr lang="ro-RO" dirty="0"/>
              <a:t>Recunoașterea soluțiilor clasice de tip </a:t>
            </a:r>
            <a:r>
              <a:rPr lang="ro-RO" dirty="0" err="1"/>
              <a:t>multi-thread</a:t>
            </a:r>
            <a:r>
              <a:rPr lang="ro-RO" dirty="0"/>
              <a:t> sau distribuit în probleme reale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079AF-4DF3-4DB2-8BBC-0657FA2D8B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93157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3475-2C96-4076-8427-B487F8A01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ADF5-96D9-47DE-B862-63D1EFEC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675624"/>
            <a:ext cx="3948112" cy="810436"/>
          </a:xfrm>
        </p:spPr>
        <p:txBody>
          <a:bodyPr/>
          <a:lstStyle/>
          <a:p>
            <a:pPr marL="0" indent="0">
              <a:buNone/>
            </a:pPr>
            <a:r>
              <a:rPr lang="ro-RO" sz="3600" b="1" dirty="0" err="1"/>
              <a:t>Thank</a:t>
            </a:r>
            <a:r>
              <a:rPr lang="ro-RO" sz="3600" b="1" dirty="0"/>
              <a:t> </a:t>
            </a:r>
            <a:r>
              <a:rPr lang="ro-RO" sz="3600" b="1" dirty="0" err="1"/>
              <a:t>you</a:t>
            </a:r>
            <a:r>
              <a:rPr lang="ro-RO" sz="3600" b="1" dirty="0"/>
              <a:t> </a:t>
            </a:r>
            <a:endParaRPr lang="en-US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F95E9-9AAB-4DCA-92F1-6404BCFAB9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BCB1B-926D-4390-A273-141960A9F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62" y="1604985"/>
            <a:ext cx="1329924" cy="8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1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EF9BB-39C7-496B-8C93-41DDD98F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43" y="1081088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48" y="1476602"/>
            <a:ext cx="1984652" cy="452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EEAAC-15B7-4B1C-BE55-B912E8AF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9502" y="2247673"/>
            <a:ext cx="3551024" cy="293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1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81" y="147319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8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5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843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7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843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0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843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CB890-E8F4-41C0-80E9-A15D19FFDD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A29F60-1D24-4890-859A-047AEB40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83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319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14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89218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319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809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Calcul Paralel </a:t>
            </a:r>
            <a:r>
              <a:rPr lang="ro-RO" dirty="0" err="1"/>
              <a:t>vs</a:t>
            </a:r>
            <a:r>
              <a:rPr lang="ro-RO" dirty="0"/>
              <a:t> Distribuit </a:t>
            </a:r>
            <a:r>
              <a:rPr lang="ro-RO" dirty="0" err="1"/>
              <a:t>vs</a:t>
            </a:r>
            <a:r>
              <a:rPr lang="ro-RO" dirty="0"/>
              <a:t> Secvențial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63D90-EC96-4B52-A9DF-0917F647C7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05068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5003118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319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34493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319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14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8597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636170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319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8890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0" y="1235147"/>
            <a:ext cx="8791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Folosesc</a:t>
            </a:r>
            <a:r>
              <a:rPr lang="en-US" sz="4000" dirty="0"/>
              <a:t> </a:t>
            </a:r>
            <a:r>
              <a:rPr lang="en-US" sz="4000" dirty="0" err="1"/>
              <a:t>acela</a:t>
            </a:r>
            <a:r>
              <a:rPr lang="ro-RO" sz="4000" dirty="0"/>
              <a:t>și principiu, ba chiar și aceleași sisteme!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7635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1" y="1235147"/>
            <a:ext cx="8978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Deci care sunt diferențele?</a:t>
            </a:r>
          </a:p>
          <a:p>
            <a:r>
              <a:rPr lang="ro-RO" sz="4000" dirty="0"/>
              <a:t>	Un proces are mai multe </a:t>
            </a:r>
            <a:r>
              <a:rPr lang="ro-RO" sz="4000" dirty="0" err="1"/>
              <a:t>thread</a:t>
            </a:r>
            <a:r>
              <a:rPr lang="ro-RO" sz="4000" dirty="0"/>
              <a:t>-uri</a:t>
            </a:r>
          </a:p>
          <a:p>
            <a:r>
              <a:rPr lang="ro-RO" sz="4000" dirty="0"/>
              <a:t>	</a:t>
            </a:r>
            <a:r>
              <a:rPr lang="ro-RO" sz="4000" dirty="0" err="1"/>
              <a:t>Thread</a:t>
            </a:r>
            <a:r>
              <a:rPr lang="ro-RO" sz="4000" dirty="0"/>
              <a:t>-urile unui proces împart memoria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3517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1" y="1235147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1537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1" y="1235147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	</a:t>
            </a:r>
            <a:r>
              <a:rPr lang="ro-RO" sz="4000" b="1" dirty="0"/>
              <a:t>DA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	</a:t>
            </a:r>
            <a:r>
              <a:rPr lang="ro-RO" sz="4000" b="1" dirty="0"/>
              <a:t>DA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4456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5F0E86-3C05-49EB-9514-5F9D1A691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A9DEE-2622-4E09-A3AA-821187FB9B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F40D2-CB58-467D-9011-D763C8D9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Calcul Secvențial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63D90-EC96-4B52-A9DF-0917F647C7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21D6F-8835-4637-963F-B0643071AB32}"/>
              </a:ext>
            </a:extLst>
          </p:cNvPr>
          <p:cNvSpPr/>
          <p:nvPr/>
        </p:nvSpPr>
        <p:spPr bwMode="auto">
          <a:xfrm>
            <a:off x="634879" y="2128345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A52F9-EF66-4B71-9B2F-32A92111A77F}"/>
              </a:ext>
            </a:extLst>
          </p:cNvPr>
          <p:cNvSpPr/>
          <p:nvPr/>
        </p:nvSpPr>
        <p:spPr bwMode="auto">
          <a:xfrm>
            <a:off x="639347" y="2781481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DE4854-E96A-4876-98C3-4A1013C63E89}"/>
              </a:ext>
            </a:extLst>
          </p:cNvPr>
          <p:cNvSpPr/>
          <p:nvPr/>
        </p:nvSpPr>
        <p:spPr bwMode="auto">
          <a:xfrm>
            <a:off x="639346" y="3429000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552E00-EE47-40F3-975D-14C74F43470D}"/>
              </a:ext>
            </a:extLst>
          </p:cNvPr>
          <p:cNvSpPr/>
          <p:nvPr/>
        </p:nvSpPr>
        <p:spPr bwMode="auto">
          <a:xfrm>
            <a:off x="634880" y="4070369"/>
            <a:ext cx="2024743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64CEE8-3310-4436-A5FD-4FA9703D9F69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 bwMode="auto">
          <a:xfrm flipH="1">
            <a:off x="1651718" y="3154706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387E1F-C42C-4E75-890A-BD1BCDDDD43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 bwMode="auto">
          <a:xfrm flipH="1">
            <a:off x="1647252" y="3802225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D1D856-8926-4E92-8C40-C26E9ACBB4D5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 bwMode="auto">
          <a:xfrm>
            <a:off x="1647251" y="2501570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0DD243-5C74-4806-A288-13D053A56ECA}"/>
              </a:ext>
            </a:extLst>
          </p:cNvPr>
          <p:cNvSpPr/>
          <p:nvPr/>
        </p:nvSpPr>
        <p:spPr bwMode="auto">
          <a:xfrm>
            <a:off x="6501649" y="3467997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19FED5-8929-402F-9CDC-AB5E31EFB81F}"/>
              </a:ext>
            </a:extLst>
          </p:cNvPr>
          <p:cNvSpPr/>
          <p:nvPr/>
        </p:nvSpPr>
        <p:spPr bwMode="auto">
          <a:xfrm>
            <a:off x="6561006" y="2471980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5592DD-9CAC-4879-86B4-8FD04038771D}"/>
              </a:ext>
            </a:extLst>
          </p:cNvPr>
          <p:cNvCxnSpPr>
            <a:cxnSpLocks/>
            <a:stCxn id="32" idx="2"/>
            <a:endCxn id="29" idx="0"/>
          </p:cNvCxnSpPr>
          <p:nvPr/>
        </p:nvCxnSpPr>
        <p:spPr bwMode="auto">
          <a:xfrm flipH="1">
            <a:off x="7061492" y="3094475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86CEDA2-38A8-4333-8659-55CB012897F5}"/>
              </a:ext>
            </a:extLst>
          </p:cNvPr>
          <p:cNvSpPr/>
          <p:nvPr/>
        </p:nvSpPr>
        <p:spPr bwMode="auto">
          <a:xfrm>
            <a:off x="6303679" y="2365028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F1CAC-DE77-4128-8C6D-624CCCDFF87F}"/>
              </a:ext>
            </a:extLst>
          </p:cNvPr>
          <p:cNvSpPr txBox="1"/>
          <p:nvPr/>
        </p:nvSpPr>
        <p:spPr>
          <a:xfrm>
            <a:off x="5630467" y="176931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secvențial</a:t>
            </a:r>
            <a:endParaRPr lang="en-US" b="1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BCF7CC6-8F90-401D-BE83-3F7F21D61CC9}"/>
              </a:ext>
            </a:extLst>
          </p:cNvPr>
          <p:cNvCxnSpPr>
            <a:stCxn id="11" idx="2"/>
            <a:endCxn id="9" idx="1"/>
          </p:cNvCxnSpPr>
          <p:nvPr/>
        </p:nvCxnSpPr>
        <p:spPr bwMode="auto">
          <a:xfrm rot="5400000" flipH="1">
            <a:off x="728467" y="2878975"/>
            <a:ext cx="834131" cy="1012371"/>
          </a:xfrm>
          <a:prstGeom prst="bentConnector4">
            <a:avLst>
              <a:gd name="adj1" fmla="val -10962"/>
              <a:gd name="adj2" fmla="val 122581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3251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35D1F-A510-4A41-AD21-F86ACD112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E2F09E-A240-4B9F-AD3B-E8BF7C13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Paralel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31CCC-8623-4F2D-A133-4076397ACE9F}"/>
              </a:ext>
            </a:extLst>
          </p:cNvPr>
          <p:cNvSpPr/>
          <p:nvPr/>
        </p:nvSpPr>
        <p:spPr bwMode="auto">
          <a:xfrm>
            <a:off x="4978171" y="3993900"/>
            <a:ext cx="385150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A8C18-B7FA-42CE-A800-B144C34CA44C}"/>
              </a:ext>
            </a:extLst>
          </p:cNvPr>
          <p:cNvSpPr/>
          <p:nvPr/>
        </p:nvSpPr>
        <p:spPr bwMode="auto">
          <a:xfrm>
            <a:off x="4978171" y="299788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086DD-C499-4568-B015-BC9C97849FB6}"/>
              </a:ext>
            </a:extLst>
          </p:cNvPr>
          <p:cNvSpPr/>
          <p:nvPr/>
        </p:nvSpPr>
        <p:spPr bwMode="auto">
          <a:xfrm>
            <a:off x="6403436" y="2992833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E7238-CAAC-4CA6-80BC-7C58D5E6B329}"/>
              </a:ext>
            </a:extLst>
          </p:cNvPr>
          <p:cNvSpPr/>
          <p:nvPr/>
        </p:nvSpPr>
        <p:spPr bwMode="auto">
          <a:xfrm>
            <a:off x="7824221" y="2992832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8CD84-2AFB-4279-A1C6-93A2EEA8052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5478658" y="3620378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4776E9-F8D7-464F-9641-3C9D0C4835C8}"/>
              </a:ext>
            </a:extLst>
          </p:cNvPr>
          <p:cNvCxnSpPr>
            <a:cxnSpLocks/>
          </p:cNvCxnSpPr>
          <p:nvPr/>
        </p:nvCxnSpPr>
        <p:spPr bwMode="auto">
          <a:xfrm>
            <a:off x="6903922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7AA21-53F0-4FD3-8CBA-5137DA8ECACB}"/>
              </a:ext>
            </a:extLst>
          </p:cNvPr>
          <p:cNvCxnSpPr>
            <a:cxnSpLocks/>
          </p:cNvCxnSpPr>
          <p:nvPr/>
        </p:nvCxnSpPr>
        <p:spPr bwMode="auto">
          <a:xfrm>
            <a:off x="8317374" y="3615327"/>
            <a:ext cx="0" cy="37857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4DEC8D-5365-4AE4-9099-DCEF60435219}"/>
              </a:ext>
            </a:extLst>
          </p:cNvPr>
          <p:cNvSpPr txBox="1"/>
          <p:nvPr/>
        </p:nvSpPr>
        <p:spPr>
          <a:xfrm>
            <a:off x="5753607" y="255181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paralel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BDB70E-D727-438D-B7A4-67E8B40F923D}"/>
              </a:ext>
            </a:extLst>
          </p:cNvPr>
          <p:cNvSpPr/>
          <p:nvPr/>
        </p:nvSpPr>
        <p:spPr bwMode="auto">
          <a:xfrm>
            <a:off x="314325" y="2649553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1a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0D3EF-1A43-420F-9C70-3E320032A762}"/>
              </a:ext>
            </a:extLst>
          </p:cNvPr>
          <p:cNvSpPr/>
          <p:nvPr/>
        </p:nvSpPr>
        <p:spPr bwMode="auto">
          <a:xfrm>
            <a:off x="318793" y="3302689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2a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92E1DA-EA12-4854-9C65-367E7D45D066}"/>
              </a:ext>
            </a:extLst>
          </p:cNvPr>
          <p:cNvSpPr/>
          <p:nvPr/>
        </p:nvSpPr>
        <p:spPr bwMode="auto">
          <a:xfrm>
            <a:off x="318792" y="3950208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3a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402E6-F3F9-4CA7-914A-CEF84E66D7F6}"/>
              </a:ext>
            </a:extLst>
          </p:cNvPr>
          <p:cNvSpPr/>
          <p:nvPr/>
        </p:nvSpPr>
        <p:spPr bwMode="auto">
          <a:xfrm>
            <a:off x="314326" y="4591577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4a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6B95D-70C4-460B-8315-FDE6A11CAFD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 bwMode="auto">
          <a:xfrm flipH="1">
            <a:off x="1142174" y="3675914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FCE5FF-09F5-4564-99D4-977DF52550DA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 bwMode="auto">
          <a:xfrm flipH="1">
            <a:off x="1137708" y="4323433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BD132C-3031-49DC-8943-07C298CB7411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auto">
          <a:xfrm>
            <a:off x="1137707" y="3022778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59345A8-E96C-44AD-9C29-DBF639DB10F4}"/>
              </a:ext>
            </a:extLst>
          </p:cNvPr>
          <p:cNvCxnSpPr>
            <a:stCxn id="15" idx="2"/>
            <a:endCxn id="14" idx="1"/>
          </p:cNvCxnSpPr>
          <p:nvPr/>
        </p:nvCxnSpPr>
        <p:spPr bwMode="auto">
          <a:xfrm rot="5400000" flipH="1">
            <a:off x="313418" y="3494678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A168E-DD15-494C-AE7C-B40EB56BA725}"/>
              </a:ext>
            </a:extLst>
          </p:cNvPr>
          <p:cNvSpPr/>
          <p:nvPr/>
        </p:nvSpPr>
        <p:spPr bwMode="auto">
          <a:xfrm>
            <a:off x="2299008" y="2630197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1b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25324F-5895-4F51-B027-6A939636723F}"/>
              </a:ext>
            </a:extLst>
          </p:cNvPr>
          <p:cNvSpPr/>
          <p:nvPr/>
        </p:nvSpPr>
        <p:spPr bwMode="auto">
          <a:xfrm>
            <a:off x="2303476" y="3283333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2b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815856-30E6-4B62-BC99-207E4E07034C}"/>
              </a:ext>
            </a:extLst>
          </p:cNvPr>
          <p:cNvSpPr/>
          <p:nvPr/>
        </p:nvSpPr>
        <p:spPr bwMode="auto">
          <a:xfrm>
            <a:off x="2303475" y="3930852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3b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2D76EC-CE20-4C74-B234-61E93879EC91}"/>
              </a:ext>
            </a:extLst>
          </p:cNvPr>
          <p:cNvSpPr/>
          <p:nvPr/>
        </p:nvSpPr>
        <p:spPr bwMode="auto">
          <a:xfrm>
            <a:off x="2299009" y="4572221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4b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929940-C462-4D2F-B3F7-B9AB3FFB604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3126858" y="3656558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59770C-62DE-43B5-945D-DFC6F1E12B79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 flipH="1">
            <a:off x="3122392" y="4304077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E60848-F30B-439E-958D-23022366F8C5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 bwMode="auto">
          <a:xfrm>
            <a:off x="3122391" y="3003422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1C3CB0-EAD3-4BF3-913C-15B38BD56439}"/>
              </a:ext>
            </a:extLst>
          </p:cNvPr>
          <p:cNvSpPr txBox="1"/>
          <p:nvPr/>
        </p:nvSpPr>
        <p:spPr>
          <a:xfrm>
            <a:off x="3950243" y="353703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9F0C8F-5583-41BF-B6AC-9E137360727C}"/>
              </a:ext>
            </a:extLst>
          </p:cNvPr>
          <p:cNvCxnSpPr/>
          <p:nvPr/>
        </p:nvCxnSpPr>
        <p:spPr bwMode="auto">
          <a:xfrm>
            <a:off x="4754880" y="1572768"/>
            <a:ext cx="0" cy="48371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30798D-E720-4EAC-9C4E-9A49FEBA1101}"/>
              </a:ext>
            </a:extLst>
          </p:cNvPr>
          <p:cNvSpPr/>
          <p:nvPr/>
        </p:nvSpPr>
        <p:spPr bwMode="auto">
          <a:xfrm>
            <a:off x="4858738" y="2921142"/>
            <a:ext cx="4129803" cy="1559418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8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DCA7D-7F2C-4505-8759-88E71187B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7516E7-1352-4D5E-82BB-E5F23237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Calcul Distribuit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199D9-90C1-4638-B5E2-6FF8C6FCE12C}"/>
              </a:ext>
            </a:extLst>
          </p:cNvPr>
          <p:cNvSpPr/>
          <p:nvPr/>
        </p:nvSpPr>
        <p:spPr bwMode="auto">
          <a:xfrm>
            <a:off x="4689242" y="312379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AB921-72C9-46F5-94E1-0AAD9FB35298}"/>
              </a:ext>
            </a:extLst>
          </p:cNvPr>
          <p:cNvSpPr/>
          <p:nvPr/>
        </p:nvSpPr>
        <p:spPr bwMode="auto">
          <a:xfrm>
            <a:off x="4748599" y="212777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0F917B-1FBA-489D-BA7A-CB77C8D1F789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 bwMode="auto">
          <a:xfrm flipH="1">
            <a:off x="5249085" y="275027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3391403-F1F2-4343-BED0-171EB5BB3ADB}"/>
              </a:ext>
            </a:extLst>
          </p:cNvPr>
          <p:cNvSpPr/>
          <p:nvPr/>
        </p:nvSpPr>
        <p:spPr bwMode="auto">
          <a:xfrm>
            <a:off x="4491272" y="202082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A605B8-EB82-41B2-A9BB-B1B74937C72F}"/>
              </a:ext>
            </a:extLst>
          </p:cNvPr>
          <p:cNvSpPr/>
          <p:nvPr/>
        </p:nvSpPr>
        <p:spPr bwMode="auto">
          <a:xfrm>
            <a:off x="7534828" y="3068774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A7D8A-8902-41F1-9EA0-823092589EA0}"/>
              </a:ext>
            </a:extLst>
          </p:cNvPr>
          <p:cNvSpPr/>
          <p:nvPr/>
        </p:nvSpPr>
        <p:spPr bwMode="auto">
          <a:xfrm>
            <a:off x="7594185" y="2072757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D43B0-02B0-46D3-A0F1-5ECDE567955A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 bwMode="auto">
          <a:xfrm flipH="1">
            <a:off x="8094671" y="2695252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64140-07C5-4A25-B5D4-9ABAAE9C851E}"/>
              </a:ext>
            </a:extLst>
          </p:cNvPr>
          <p:cNvSpPr/>
          <p:nvPr/>
        </p:nvSpPr>
        <p:spPr bwMode="auto">
          <a:xfrm>
            <a:off x="7336858" y="1965805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1A22B-99BA-49B5-A2FC-0223EADA78E1}"/>
              </a:ext>
            </a:extLst>
          </p:cNvPr>
          <p:cNvSpPr/>
          <p:nvPr/>
        </p:nvSpPr>
        <p:spPr bwMode="auto">
          <a:xfrm>
            <a:off x="4140803" y="5692352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66C13-9445-4ED9-91A9-5F9E18321262}"/>
              </a:ext>
            </a:extLst>
          </p:cNvPr>
          <p:cNvSpPr/>
          <p:nvPr/>
        </p:nvSpPr>
        <p:spPr bwMode="auto">
          <a:xfrm>
            <a:off x="4200160" y="4696335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47A7B5-E7D4-4BE1-AE32-AF9F9AFE2725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 bwMode="auto">
          <a:xfrm flipH="1">
            <a:off x="4700646" y="5318830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6A3AD-E9CA-45BD-B248-D6E5189EECB9}"/>
              </a:ext>
            </a:extLst>
          </p:cNvPr>
          <p:cNvSpPr/>
          <p:nvPr/>
        </p:nvSpPr>
        <p:spPr bwMode="auto">
          <a:xfrm>
            <a:off x="3942833" y="4589383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441C74-DDB0-45CA-9686-0EE4D2D36613}"/>
              </a:ext>
            </a:extLst>
          </p:cNvPr>
          <p:cNvSpPr/>
          <p:nvPr/>
        </p:nvSpPr>
        <p:spPr bwMode="auto">
          <a:xfrm>
            <a:off x="6986389" y="5637333"/>
            <a:ext cx="1119685" cy="537347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Memorie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(RAM)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94D725-BC08-43AC-8BB2-6CD47616AFD8}"/>
              </a:ext>
            </a:extLst>
          </p:cNvPr>
          <p:cNvSpPr/>
          <p:nvPr/>
        </p:nvSpPr>
        <p:spPr bwMode="auto">
          <a:xfrm>
            <a:off x="7045746" y="4641316"/>
            <a:ext cx="1000973" cy="622495"/>
          </a:xfrm>
          <a:prstGeom prst="rect">
            <a:avLst/>
          </a:prstGeom>
          <a:solidFill>
            <a:srgbClr val="CFFFB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(CPU)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A3F41A-B836-40B7-A62C-B9510A647A97}"/>
              </a:ext>
            </a:extLst>
          </p:cNvPr>
          <p:cNvCxnSpPr>
            <a:cxnSpLocks/>
            <a:stCxn id="18" idx="2"/>
            <a:endCxn id="17" idx="0"/>
          </p:cNvCxnSpPr>
          <p:nvPr/>
        </p:nvCxnSpPr>
        <p:spPr bwMode="auto">
          <a:xfrm flipH="1">
            <a:off x="7546232" y="5263811"/>
            <a:ext cx="1" cy="37352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06BEC-BA8B-4547-82AB-6849BC4D0A67}"/>
              </a:ext>
            </a:extLst>
          </p:cNvPr>
          <p:cNvSpPr/>
          <p:nvPr/>
        </p:nvSpPr>
        <p:spPr bwMode="auto">
          <a:xfrm>
            <a:off x="6788419" y="4534364"/>
            <a:ext cx="1492817" cy="1756105"/>
          </a:xfrm>
          <a:prstGeom prst="rect">
            <a:avLst/>
          </a:prstGeom>
          <a:noFill/>
          <a:ln w="38100" cap="flat" cmpd="sng" algn="ctr">
            <a:solidFill>
              <a:srgbClr val="3F334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50F702-B260-4BEB-B66F-78059F22CEC5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 bwMode="auto">
          <a:xfrm flipH="1">
            <a:off x="5984089" y="2843858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B2F9A9-2A2D-4EA5-A21D-D5F8FCF038E5}"/>
              </a:ext>
            </a:extLst>
          </p:cNvPr>
          <p:cNvCxnSpPr>
            <a:cxnSpLocks/>
            <a:stCxn id="20" idx="1"/>
            <a:endCxn id="16" idx="3"/>
          </p:cNvCxnSpPr>
          <p:nvPr/>
        </p:nvCxnSpPr>
        <p:spPr bwMode="auto">
          <a:xfrm flipH="1">
            <a:off x="5435650" y="5412417"/>
            <a:ext cx="1352769" cy="5501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5963B1-7BDA-469C-B16C-BCD46CF84A96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 bwMode="auto">
          <a:xfrm flipH="1">
            <a:off x="4689242" y="3776929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A48007-13B2-4D81-95DB-0669FE214804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 bwMode="auto">
          <a:xfrm flipH="1">
            <a:off x="7534828" y="3721910"/>
            <a:ext cx="548439" cy="81245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1FAC04-281C-438A-AD5F-E14B146D09B4}"/>
              </a:ext>
            </a:extLst>
          </p:cNvPr>
          <p:cNvCxnSpPr>
            <a:cxnSpLocks/>
          </p:cNvCxnSpPr>
          <p:nvPr/>
        </p:nvCxnSpPr>
        <p:spPr bwMode="auto">
          <a:xfrm>
            <a:off x="5984089" y="3776929"/>
            <a:ext cx="804330" cy="75743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95C374-02E1-4A5B-98E1-91B49B16E00E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5650" y="3721910"/>
            <a:ext cx="1901208" cy="86747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D0AF2B2-7CBF-4351-842C-3E5065C188C4}"/>
              </a:ext>
            </a:extLst>
          </p:cNvPr>
          <p:cNvSpPr txBox="1"/>
          <p:nvPr/>
        </p:nvSpPr>
        <p:spPr>
          <a:xfrm>
            <a:off x="5420095" y="134692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Sistem calcul distribuit</a:t>
            </a:r>
            <a:endParaRPr lang="en-US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5CD2A5-7055-408B-821E-51FDBCDDF1F2}"/>
              </a:ext>
            </a:extLst>
          </p:cNvPr>
          <p:cNvSpPr/>
          <p:nvPr/>
        </p:nvSpPr>
        <p:spPr bwMode="auto">
          <a:xfrm>
            <a:off x="322791" y="1558526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1a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07CD2E-244E-426D-8B59-CEDF9A9BACF6}"/>
              </a:ext>
            </a:extLst>
          </p:cNvPr>
          <p:cNvSpPr/>
          <p:nvPr/>
        </p:nvSpPr>
        <p:spPr bwMode="auto">
          <a:xfrm>
            <a:off x="327259" y="2211662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2a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BDD6C9-8C43-45B4-9D2D-EBBBA95D580A}"/>
              </a:ext>
            </a:extLst>
          </p:cNvPr>
          <p:cNvSpPr/>
          <p:nvPr/>
        </p:nvSpPr>
        <p:spPr bwMode="auto">
          <a:xfrm>
            <a:off x="327258" y="2859181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3a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EA2CDD-E461-483A-B1C1-5DDEAE42E471}"/>
              </a:ext>
            </a:extLst>
          </p:cNvPr>
          <p:cNvSpPr/>
          <p:nvPr/>
        </p:nvSpPr>
        <p:spPr bwMode="auto">
          <a:xfrm>
            <a:off x="322792" y="3500550"/>
            <a:ext cx="1646764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4a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4B5D9B-6D48-49CE-A1AE-38F64FBDBC1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 bwMode="auto">
          <a:xfrm flipH="1">
            <a:off x="1150640" y="2584887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1E30F2D-5F0A-4802-B67B-747DFE3868CC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 bwMode="auto">
          <a:xfrm flipH="1">
            <a:off x="1146174" y="3232406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80021CE-79A5-4381-9131-BB96C42AD364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 bwMode="auto">
          <a:xfrm>
            <a:off x="1146173" y="1931751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C95DFE8-AC3C-4692-91EC-6A51EB8C0B88}"/>
              </a:ext>
            </a:extLst>
          </p:cNvPr>
          <p:cNvCxnSpPr>
            <a:stCxn id="44" idx="2"/>
            <a:endCxn id="43" idx="1"/>
          </p:cNvCxnSpPr>
          <p:nvPr/>
        </p:nvCxnSpPr>
        <p:spPr bwMode="auto">
          <a:xfrm rot="5400000" flipH="1">
            <a:off x="321884" y="2403651"/>
            <a:ext cx="834131" cy="823381"/>
          </a:xfrm>
          <a:prstGeom prst="bentConnector4">
            <a:avLst>
              <a:gd name="adj1" fmla="val -14251"/>
              <a:gd name="adj2" fmla="val 127764"/>
            </a:avLst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9D13B94-0438-4B18-9E89-432905422DA4}"/>
              </a:ext>
            </a:extLst>
          </p:cNvPr>
          <p:cNvSpPr/>
          <p:nvPr/>
        </p:nvSpPr>
        <p:spPr bwMode="auto">
          <a:xfrm>
            <a:off x="2307474" y="1539170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1b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85DB11-8D55-4AFE-BA6D-BF600E1250AF}"/>
              </a:ext>
            </a:extLst>
          </p:cNvPr>
          <p:cNvSpPr/>
          <p:nvPr/>
        </p:nvSpPr>
        <p:spPr bwMode="auto">
          <a:xfrm>
            <a:off x="2311942" y="2192306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2b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4527D5-F7F6-4D4A-914A-FC9A61E56829}"/>
              </a:ext>
            </a:extLst>
          </p:cNvPr>
          <p:cNvSpPr/>
          <p:nvPr/>
        </p:nvSpPr>
        <p:spPr bwMode="auto">
          <a:xfrm>
            <a:off x="2311941" y="2839825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3b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2EF47B-FBA9-4AAB-AF85-26518D0935CF}"/>
              </a:ext>
            </a:extLst>
          </p:cNvPr>
          <p:cNvSpPr/>
          <p:nvPr/>
        </p:nvSpPr>
        <p:spPr bwMode="auto">
          <a:xfrm>
            <a:off x="2307475" y="3481194"/>
            <a:ext cx="1646765" cy="373225"/>
          </a:xfrm>
          <a:prstGeom prst="rect">
            <a:avLst/>
          </a:prstGeom>
          <a:solidFill>
            <a:srgbClr val="78CCE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Instrucțiunea 4b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33BE5E-629F-4CEA-9E74-6D6FDDB05295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 bwMode="auto">
          <a:xfrm flipH="1">
            <a:off x="3135324" y="2565531"/>
            <a:ext cx="1" cy="27429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4FA3214-B30E-4D6C-8BCE-F52EA2B6EB49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 bwMode="auto">
          <a:xfrm flipH="1">
            <a:off x="3130858" y="3213050"/>
            <a:ext cx="4466" cy="26814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3F1C0B0-8240-4B01-AA36-93F93C4532BD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>
            <a:off x="3130857" y="1912395"/>
            <a:ext cx="4468" cy="27991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AE50BA-585B-4AAE-BE8E-C2C0F134E893}"/>
              </a:ext>
            </a:extLst>
          </p:cNvPr>
          <p:cNvSpPr txBox="1"/>
          <p:nvPr/>
        </p:nvSpPr>
        <p:spPr>
          <a:xfrm>
            <a:off x="3958709" y="2446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...</a:t>
            </a:r>
            <a:endParaRPr lang="en-US" b="1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E9CF0A-96D1-4CA6-B74F-B1278634477C}"/>
              </a:ext>
            </a:extLst>
          </p:cNvPr>
          <p:cNvCxnSpPr>
            <a:cxnSpLocks/>
          </p:cNvCxnSpPr>
          <p:nvPr/>
        </p:nvCxnSpPr>
        <p:spPr bwMode="auto">
          <a:xfrm>
            <a:off x="4335735" y="1243584"/>
            <a:ext cx="0" cy="31455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084676A-ACD5-452D-AC00-B3ABC10D325D}"/>
              </a:ext>
            </a:extLst>
          </p:cNvPr>
          <p:cNvCxnSpPr>
            <a:cxnSpLocks/>
            <a:stCxn id="51" idx="1"/>
            <a:endCxn id="44" idx="3"/>
          </p:cNvCxnSpPr>
          <p:nvPr/>
        </p:nvCxnSpPr>
        <p:spPr bwMode="auto">
          <a:xfrm flipH="1">
            <a:off x="1974022" y="2378919"/>
            <a:ext cx="337920" cy="6668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6978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3927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7BB2-BB62-446D-B1A6-1BD2A93F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Procesor – </a:t>
            </a:r>
            <a:r>
              <a:rPr lang="ro-RO" dirty="0" err="1"/>
              <a:t>multi-core</a:t>
            </a:r>
            <a:r>
              <a:rPr lang="ro-RO" dirty="0"/>
              <a:t> – 48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pPr marL="2582862" lvl="8" indent="0">
              <a:buNone/>
            </a:pPr>
            <a:r>
              <a:rPr lang="ro-RO" dirty="0"/>
              <a:t>		</a:t>
            </a:r>
            <a:r>
              <a:rPr lang="ro-RO" sz="2400" dirty="0"/>
              <a:t>(64 la AMD)</a:t>
            </a:r>
          </a:p>
          <a:p>
            <a:endParaRPr lang="ro-RO" dirty="0"/>
          </a:p>
          <a:p>
            <a:r>
              <a:rPr lang="ro-RO" dirty="0"/>
              <a:t>Cluster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Grid/Cloud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10DD5-5A83-467B-BD85-D3AD4420A8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Cristian Chilipirea – Arhitecturi Paralele</a:t>
            </a:r>
            <a:endParaRPr lang="en-US" alt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D35E25-F6D5-4B35-9B87-2D9C38D1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0" y="1050974"/>
            <a:ext cx="1437640" cy="143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88EC3-921B-4FE2-AAE0-2096E7EF6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1" y="2585914"/>
            <a:ext cx="2859722" cy="1907434"/>
          </a:xfrm>
          <a:prstGeom prst="rect">
            <a:avLst/>
          </a:prstGeom>
        </p:spPr>
      </p:pic>
      <p:pic>
        <p:nvPicPr>
          <p:cNvPr id="13" name="Picture 8" descr="grid">
            <a:extLst>
              <a:ext uri="{FF2B5EF4-FFF2-40B4-BE49-F238E27FC236}">
                <a16:creationId xmlns:a16="http://schemas.microsoft.com/office/drawing/2014/main" id="{879BF611-D25E-4292-AD76-02A4FE86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2043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2106</Words>
  <Application>Microsoft Office PowerPoint</Application>
  <PresentationFormat>On-screen Show (4:3)</PresentationFormat>
  <Paragraphs>534</Paragraphs>
  <Slides>57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Courier New</vt:lpstr>
      <vt:lpstr>Times New Roman</vt:lpstr>
      <vt:lpstr>Wingdings</vt:lpstr>
      <vt:lpstr>Standarddesign</vt:lpstr>
      <vt:lpstr>Arhitecturi Paralele Introducere</vt:lpstr>
      <vt:lpstr>Regulament</vt:lpstr>
      <vt:lpstr>Punctaje</vt:lpstr>
      <vt:lpstr>Obiective</vt:lpstr>
      <vt:lpstr>Calcul Paralel vs Distribuit vs Secvențial</vt:lpstr>
      <vt:lpstr>Calcul Secvențial</vt:lpstr>
      <vt:lpstr>Calcul Paralel</vt:lpstr>
      <vt:lpstr>Calcul Distribuit</vt:lpstr>
      <vt:lpstr>Resurse fizice</vt:lpstr>
      <vt:lpstr>Supercomputers</vt:lpstr>
      <vt:lpstr>Fugaku</vt:lpstr>
      <vt:lpstr>Summit</vt:lpstr>
      <vt:lpstr>Sierra</vt:lpstr>
      <vt:lpstr>Sunway TaihuLight</vt:lpstr>
      <vt:lpstr>HPC - 5</vt:lpstr>
      <vt:lpstr>PowerPoint Presentation</vt:lpstr>
      <vt:lpstr>De ce calcul paralel și distribuit?</vt:lpstr>
      <vt:lpstr>Limitele programării secvențiale?</vt:lpstr>
      <vt:lpstr>Limitele programării secvențiale?</vt:lpstr>
      <vt:lpstr>Limitele programării secvențiale</vt:lpstr>
      <vt:lpstr>Limitele programării secvențiale</vt:lpstr>
      <vt:lpstr>Importanța cursului</vt:lpstr>
      <vt:lpstr>Importanța cursului</vt:lpstr>
      <vt:lpstr>Importanța cursului</vt:lpstr>
      <vt:lpstr>Importanța cursului</vt:lpstr>
      <vt:lpstr>Taxonomia Flynn</vt:lpstr>
      <vt:lpstr>Taxonomia Flynn</vt:lpstr>
      <vt:lpstr>SISD</vt:lpstr>
      <vt:lpstr>SISD</vt:lpstr>
      <vt:lpstr>SIMD</vt:lpstr>
      <vt:lpstr>SIMD – Memorie Partajată</vt:lpstr>
      <vt:lpstr>Rețele de configurare</vt:lpstr>
      <vt:lpstr>MISD</vt:lpstr>
      <vt:lpstr>MIMD</vt:lpstr>
      <vt:lpstr>Memorie Partajată</vt:lpstr>
      <vt:lpstr>Memorie Partajată - Acces</vt:lpstr>
      <vt:lpstr>Memorie Distribuită</vt:lpstr>
      <vt:lpstr>Memorie Distribuită - Acces</vt:lpstr>
      <vt:lpstr>Threads vs cores</vt:lpstr>
      <vt:lpstr>Hyperthreading – the confusion</vt:lpstr>
      <vt:lpstr>Hyperthreading – the confusion</vt:lpstr>
      <vt:lpstr>Multi-tasking vs Multi-threading</vt:lpstr>
      <vt:lpstr>Multi-tasking</vt:lpstr>
      <vt:lpstr>Multi-tasking</vt:lpstr>
      <vt:lpstr>Multi-tasking</vt:lpstr>
      <vt:lpstr>Multi-tasking</vt:lpstr>
      <vt:lpstr>Multi-threading</vt:lpstr>
      <vt:lpstr>Multi-threading</vt:lpstr>
      <vt:lpstr>Multi-threading</vt:lpstr>
      <vt:lpstr>Multi-threading</vt:lpstr>
      <vt:lpstr>Multi-threading</vt:lpstr>
      <vt:lpstr>Multi-threading</vt:lpstr>
      <vt:lpstr>Multi-tasking vs Multi-threading</vt:lpstr>
      <vt:lpstr>Multi-tasking vs Multi-threading</vt:lpstr>
      <vt:lpstr>Multi-tasking vs Multi-threading</vt:lpstr>
      <vt:lpstr>Multi-tasking vs Multi-threading</vt:lpstr>
      <vt:lpstr>PowerPoint Presentation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 Arhitecturi Paralele</dc:title>
  <dc:creator>PresentationPoint</dc:creator>
  <cp:lastModifiedBy>Cristian Chilipirea</cp:lastModifiedBy>
  <cp:revision>797</cp:revision>
  <cp:lastPrinted>2005-03-15T07:48:11Z</cp:lastPrinted>
  <dcterms:created xsi:type="dcterms:W3CDTF">2004-11-16T16:03:16Z</dcterms:created>
  <dcterms:modified xsi:type="dcterms:W3CDTF">2020-10-06T07:42:01Z</dcterms:modified>
</cp:coreProperties>
</file>